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ebm" ContentType="video/webm"/>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63" r:id="rId2"/>
    <p:sldId id="302" r:id="rId3"/>
    <p:sldId id="322" r:id="rId4"/>
    <p:sldId id="301" r:id="rId5"/>
    <p:sldId id="266" r:id="rId6"/>
    <p:sldId id="289" r:id="rId7"/>
    <p:sldId id="323" r:id="rId8"/>
    <p:sldId id="267" r:id="rId9"/>
    <p:sldId id="269" r:id="rId10"/>
    <p:sldId id="290" r:id="rId11"/>
    <p:sldId id="293" r:id="rId12"/>
    <p:sldId id="294" r:id="rId13"/>
    <p:sldId id="299" r:id="rId14"/>
    <p:sldId id="295" r:id="rId15"/>
    <p:sldId id="270" r:id="rId16"/>
    <p:sldId id="272" r:id="rId17"/>
    <p:sldId id="303" r:id="rId18"/>
    <p:sldId id="304" r:id="rId19"/>
    <p:sldId id="305" r:id="rId20"/>
    <p:sldId id="273" r:id="rId21"/>
    <p:sldId id="320" r:id="rId22"/>
    <p:sldId id="307" r:id="rId23"/>
    <p:sldId id="274" r:id="rId24"/>
    <p:sldId id="306" r:id="rId25"/>
    <p:sldId id="324" r:id="rId26"/>
    <p:sldId id="317" r:id="rId27"/>
    <p:sldId id="318" r:id="rId28"/>
    <p:sldId id="314" r:id="rId29"/>
    <p:sldId id="315" r:id="rId30"/>
    <p:sldId id="316" r:id="rId31"/>
    <p:sldId id="330" r:id="rId32"/>
    <p:sldId id="331" r:id="rId33"/>
    <p:sldId id="319" r:id="rId34"/>
    <p:sldId id="333" r:id="rId35"/>
    <p:sldId id="276" r:id="rId36"/>
    <p:sldId id="334" r:id="rId37"/>
    <p:sldId id="278" r:id="rId38"/>
    <p:sldId id="325" r:id="rId39"/>
    <p:sldId id="326" r:id="rId40"/>
    <p:sldId id="279" r:id="rId41"/>
    <p:sldId id="327" r:id="rId42"/>
    <p:sldId id="328" r:id="rId43"/>
    <p:sldId id="313" r:id="rId44"/>
    <p:sldId id="283" r:id="rId45"/>
    <p:sldId id="286" r:id="rId46"/>
    <p:sldId id="287" r:id="rId47"/>
    <p:sldId id="285" r:id="rId48"/>
    <p:sldId id="291" r:id="rId49"/>
    <p:sldId id="280" r:id="rId50"/>
    <p:sldId id="281" r:id="rId51"/>
    <p:sldId id="335" r:id="rId52"/>
    <p:sldId id="282" r:id="rId53"/>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e" id="{D9B514EF-4530-4CE8-8653-13559392EA3B}">
          <p14:sldIdLst>
            <p14:sldId id="263"/>
            <p14:sldId id="302"/>
            <p14:sldId id="322"/>
            <p14:sldId id="301"/>
            <p14:sldId id="266"/>
            <p14:sldId id="289"/>
          </p14:sldIdLst>
        </p14:section>
        <p14:section name="Technologieën" id="{717FB128-CB43-4CA1-B957-93BF5BCA9E6A}">
          <p14:sldIdLst>
            <p14:sldId id="323"/>
            <p14:sldId id="267"/>
            <p14:sldId id="269"/>
            <p14:sldId id="290"/>
            <p14:sldId id="293"/>
            <p14:sldId id="294"/>
            <p14:sldId id="299"/>
            <p14:sldId id="295"/>
            <p14:sldId id="270"/>
            <p14:sldId id="272"/>
            <p14:sldId id="303"/>
            <p14:sldId id="304"/>
            <p14:sldId id="305"/>
            <p14:sldId id="273"/>
            <p14:sldId id="320"/>
            <p14:sldId id="307"/>
            <p14:sldId id="274"/>
            <p14:sldId id="306"/>
          </p14:sldIdLst>
        </p14:section>
        <p14:section name="Demonstrator" id="{6E3A1908-358A-49D8-9C4E-54008F5A9318}">
          <p14:sldIdLst>
            <p14:sldId id="324"/>
            <p14:sldId id="317"/>
            <p14:sldId id="318"/>
            <p14:sldId id="314"/>
            <p14:sldId id="315"/>
            <p14:sldId id="316"/>
            <p14:sldId id="330"/>
            <p14:sldId id="331"/>
            <p14:sldId id="319"/>
            <p14:sldId id="333"/>
            <p14:sldId id="276"/>
            <p14:sldId id="334"/>
            <p14:sldId id="278"/>
          </p14:sldIdLst>
        </p14:section>
        <p14:section name="Lessons learned" id="{106D524B-7221-4E25-A97E-81D65F6DF949}">
          <p14:sldIdLst>
            <p14:sldId id="325"/>
            <p14:sldId id="326"/>
            <p14:sldId id="279"/>
            <p14:sldId id="327"/>
            <p14:sldId id="328"/>
            <p14:sldId id="313"/>
            <p14:sldId id="283"/>
            <p14:sldId id="286"/>
            <p14:sldId id="287"/>
            <p14:sldId id="285"/>
            <p14:sldId id="291"/>
            <p14:sldId id="280"/>
            <p14:sldId id="281"/>
            <p14:sldId id="335"/>
          </p14:sldIdLst>
        </p14:section>
        <p14:section name="Archief" id="{5ED34D4A-F6E8-4561-BB2D-A678B3AB5E5E}">
          <p14:sldIdLst>
            <p14:sldId id="28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FABE728-9C35-6593-80DC-FCA5A47BAA80}" name="Bussemaker, Stefan" initials="BS" userId="S::stefan.bussemaker@kadaster.nl::862a3469-0b9a-4aa9-b6af-a57e0cfcc6f0" providerId="AD"/>
  <p188:author id="{E837DF42-F24F-7E01-2910-6405C95AB725}" name="Michielsen, Janneke" initials="MJ" userId="S::Janneke.Michielsen@kadaster.nl::d72992fd-dd7f-40e1-85f2-aa9e0055d4a7" providerId="AD"/>
  <p188:author id="{D77A6692-DA65-E8BE-C15E-F31B2F950298}" name="Andel, Marc van" initials="AMv" userId="S::Marc.vanAndel@kadaster.nl::78b6dbb4-c515-4f6a-8f0e-e5bbb5c2a0f0" providerId="AD"/>
  <p188:author id="{E0A19D95-2CA0-A867-EC30-D3A6A2DCB96C}" name="Apeldoorn, Nick van" initials="Av" userId="S::nick.vanapeldoorn@kadaster.nl::046b3d85-768f-434e-bb26-ff80b8c55f5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DDDDDD"/>
    <a:srgbClr val="B0CBFC"/>
    <a:srgbClr val="F7F7F7"/>
    <a:srgbClr val="154273"/>
    <a:srgbClr val="FFFFFF"/>
    <a:srgbClr val="B5B5B5"/>
    <a:srgbClr val="DC9C00"/>
    <a:srgbClr val="7C4DFF"/>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02AF30-1307-4640-AC2E-BA05FB448651}" v="285" dt="2023-06-08T12:42:41.0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327" autoAdjust="0"/>
  </p:normalViewPr>
  <p:slideViewPr>
    <p:cSldViewPr snapToGrid="0">
      <p:cViewPr varScale="1">
        <p:scale>
          <a:sx n="109" d="100"/>
          <a:sy n="109" d="100"/>
        </p:scale>
        <p:origin x="552" y="114"/>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61"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ussemaker, Stefan" userId="S::stefan.bussemaker@kadaster.nl::862a3469-0b9a-4aa9-b6af-a57e0cfcc6f0" providerId="AD" clId="Web-{E379F6CB-4FA3-1AD3-4BC9-4AEFDF36556D}"/>
    <pc:docChg chg="">
      <pc:chgData name="Bussemaker, Stefan" userId="S::stefan.bussemaker@kadaster.nl::862a3469-0b9a-4aa9-b6af-a57e0cfcc6f0" providerId="AD" clId="Web-{E379F6CB-4FA3-1AD3-4BC9-4AEFDF36556D}" dt="2023-05-23T12:11:16.082" v="0"/>
      <pc:docMkLst>
        <pc:docMk/>
      </pc:docMkLst>
      <pc:sldChg chg="modCm">
        <pc:chgData name="Bussemaker, Stefan" userId="S::stefan.bussemaker@kadaster.nl::862a3469-0b9a-4aa9-b6af-a57e0cfcc6f0" providerId="AD" clId="Web-{E379F6CB-4FA3-1AD3-4BC9-4AEFDF36556D}" dt="2023-05-23T12:11:16.082" v="0"/>
        <pc:sldMkLst>
          <pc:docMk/>
          <pc:sldMk cId="2977824368" sldId="263"/>
        </pc:sldMkLst>
      </pc:sldChg>
    </pc:docChg>
  </pc:docChgLst>
  <pc:docChgLst>
    <pc:chgData name="Bussemaker, Stefan" userId="S::stefan.bussemaker@kadaster.nl::862a3469-0b9a-4aa9-b6af-a57e0cfcc6f0" providerId="AD" clId="Web-{F7AFB6E4-99CB-883A-0604-ECEB8707EDD1}"/>
    <pc:docChg chg="delSld modSld modSection">
      <pc:chgData name="Bussemaker, Stefan" userId="S::stefan.bussemaker@kadaster.nl::862a3469-0b9a-4aa9-b6af-a57e0cfcc6f0" providerId="AD" clId="Web-{F7AFB6E4-99CB-883A-0604-ECEB8707EDD1}" dt="2023-05-23T15:15:28.482" v="7"/>
      <pc:docMkLst>
        <pc:docMk/>
      </pc:docMkLst>
      <pc:sldChg chg="modCm">
        <pc:chgData name="Bussemaker, Stefan" userId="S::stefan.bussemaker@kadaster.nl::862a3469-0b9a-4aa9-b6af-a57e0cfcc6f0" providerId="AD" clId="Web-{F7AFB6E4-99CB-883A-0604-ECEB8707EDD1}" dt="2023-05-23T15:15:28.482" v="7"/>
        <pc:sldMkLst>
          <pc:docMk/>
          <pc:sldMk cId="1096121833" sldId="267"/>
        </pc:sldMkLst>
      </pc:sldChg>
      <pc:sldChg chg="modSp">
        <pc:chgData name="Bussemaker, Stefan" userId="S::stefan.bussemaker@kadaster.nl::862a3469-0b9a-4aa9-b6af-a57e0cfcc6f0" providerId="AD" clId="Web-{F7AFB6E4-99CB-883A-0604-ECEB8707EDD1}" dt="2023-05-23T14:48:21.949" v="4" actId="20577"/>
        <pc:sldMkLst>
          <pc:docMk/>
          <pc:sldMk cId="1483009096" sldId="269"/>
        </pc:sldMkLst>
        <pc:spChg chg="mod">
          <ac:chgData name="Bussemaker, Stefan" userId="S::stefan.bussemaker@kadaster.nl::862a3469-0b9a-4aa9-b6af-a57e0cfcc6f0" providerId="AD" clId="Web-{F7AFB6E4-99CB-883A-0604-ECEB8707EDD1}" dt="2023-05-23T14:48:21.949" v="4" actId="20577"/>
          <ac:spMkLst>
            <pc:docMk/>
            <pc:sldMk cId="1483009096" sldId="269"/>
            <ac:spMk id="2" creationId="{76EFA029-7BBD-8263-8847-E22C58DD6BAD}"/>
          </ac:spMkLst>
        </pc:spChg>
      </pc:sldChg>
      <pc:sldChg chg="mod modShow">
        <pc:chgData name="Bussemaker, Stefan" userId="S::stefan.bussemaker@kadaster.nl::862a3469-0b9a-4aa9-b6af-a57e0cfcc6f0" providerId="AD" clId="Web-{F7AFB6E4-99CB-883A-0604-ECEB8707EDD1}" dt="2023-05-23T14:49:37.028" v="5"/>
        <pc:sldMkLst>
          <pc:docMk/>
          <pc:sldMk cId="2857271590" sldId="282"/>
        </pc:sldMkLst>
      </pc:sldChg>
      <pc:sldChg chg="del">
        <pc:chgData name="Bussemaker, Stefan" userId="S::stefan.bussemaker@kadaster.nl::862a3469-0b9a-4aa9-b6af-a57e0cfcc6f0" providerId="AD" clId="Web-{F7AFB6E4-99CB-883A-0604-ECEB8707EDD1}" dt="2023-05-23T15:04:21.593" v="6"/>
        <pc:sldMkLst>
          <pc:docMk/>
          <pc:sldMk cId="1618816982" sldId="300"/>
        </pc:sldMkLst>
      </pc:sldChg>
    </pc:docChg>
  </pc:docChgLst>
  <pc:docChgLst>
    <pc:chgData name="Bussemaker, Stefan" userId="862a3469-0b9a-4aa9-b6af-a57e0cfcc6f0" providerId="ADAL" clId="{8A73FF12-DE44-41B5-A269-3DC12576D393}"/>
    <pc:docChg chg="undo custSel addSld delSld modSld sldOrd addSection delSection modSection">
      <pc:chgData name="Bussemaker, Stefan" userId="862a3469-0b9a-4aa9-b6af-a57e0cfcc6f0" providerId="ADAL" clId="{8A73FF12-DE44-41B5-A269-3DC12576D393}" dt="2023-05-31T15:13:31.151" v="10201" actId="20577"/>
      <pc:docMkLst>
        <pc:docMk/>
      </pc:docMkLst>
      <pc:sldChg chg="modNotesTx">
        <pc:chgData name="Bussemaker, Stefan" userId="862a3469-0b9a-4aa9-b6af-a57e0cfcc6f0" providerId="ADAL" clId="{8A73FF12-DE44-41B5-A269-3DC12576D393}" dt="2023-05-24T08:16:56.003" v="2002" actId="20577"/>
        <pc:sldMkLst>
          <pc:docMk/>
          <pc:sldMk cId="3364314790" sldId="272"/>
        </pc:sldMkLst>
      </pc:sldChg>
      <pc:sldChg chg="mod ord modShow">
        <pc:chgData name="Bussemaker, Stefan" userId="862a3469-0b9a-4aa9-b6af-a57e0cfcc6f0" providerId="ADAL" clId="{8A73FF12-DE44-41B5-A269-3DC12576D393}" dt="2023-05-30T09:19:51.882" v="9896" actId="729"/>
        <pc:sldMkLst>
          <pc:docMk/>
          <pc:sldMk cId="3976688139" sldId="275"/>
        </pc:sldMkLst>
      </pc:sldChg>
      <pc:sldChg chg="modCm">
        <pc:chgData name="Bussemaker, Stefan" userId="862a3469-0b9a-4aa9-b6af-a57e0cfcc6f0" providerId="ADAL" clId="{8A73FF12-DE44-41B5-A269-3DC12576D393}" dt="2023-05-30T09:20:50.633" v="9897" actId="2056"/>
        <pc:sldMkLst>
          <pc:docMk/>
          <pc:sldMk cId="3269746820" sldId="276"/>
        </pc:sldMkLst>
      </pc:sldChg>
      <pc:sldChg chg="addSp delSp modSp mod">
        <pc:chgData name="Bussemaker, Stefan" userId="862a3469-0b9a-4aa9-b6af-a57e0cfcc6f0" providerId="ADAL" clId="{8A73FF12-DE44-41B5-A269-3DC12576D393}" dt="2023-05-24T09:47:23.732" v="5209" actId="1076"/>
        <pc:sldMkLst>
          <pc:docMk/>
          <pc:sldMk cId="952735266" sldId="278"/>
        </pc:sldMkLst>
        <pc:spChg chg="add mod">
          <ac:chgData name="Bussemaker, Stefan" userId="862a3469-0b9a-4aa9-b6af-a57e0cfcc6f0" providerId="ADAL" clId="{8A73FF12-DE44-41B5-A269-3DC12576D393}" dt="2023-05-24T09:47:23.732" v="5209" actId="1076"/>
          <ac:spMkLst>
            <pc:docMk/>
            <pc:sldMk cId="952735266" sldId="278"/>
            <ac:spMk id="8" creationId="{5436A142-6C84-BC30-C62D-E9F1116673AA}"/>
          </ac:spMkLst>
        </pc:spChg>
        <pc:picChg chg="add del mod">
          <ac:chgData name="Bussemaker, Stefan" userId="862a3469-0b9a-4aa9-b6af-a57e0cfcc6f0" providerId="ADAL" clId="{8A73FF12-DE44-41B5-A269-3DC12576D393}" dt="2023-05-24T09:45:15.768" v="5176" actId="478"/>
          <ac:picMkLst>
            <pc:docMk/>
            <pc:sldMk cId="952735266" sldId="278"/>
            <ac:picMk id="5" creationId="{98614581-F951-E90B-871E-4FF93C80F028}"/>
          </ac:picMkLst>
        </pc:picChg>
        <pc:picChg chg="add mod">
          <ac:chgData name="Bussemaker, Stefan" userId="862a3469-0b9a-4aa9-b6af-a57e0cfcc6f0" providerId="ADAL" clId="{8A73FF12-DE44-41B5-A269-3DC12576D393}" dt="2023-05-24T09:47:23.732" v="5209" actId="1076"/>
          <ac:picMkLst>
            <pc:docMk/>
            <pc:sldMk cId="952735266" sldId="278"/>
            <ac:picMk id="7" creationId="{B13F56D3-97B6-5161-221C-EF761DBD7E91}"/>
          </ac:picMkLst>
        </pc:picChg>
      </pc:sldChg>
      <pc:sldChg chg="addSp delSp modSp mod ord modShow">
        <pc:chgData name="Bussemaker, Stefan" userId="862a3469-0b9a-4aa9-b6af-a57e0cfcc6f0" providerId="ADAL" clId="{8A73FF12-DE44-41B5-A269-3DC12576D393}" dt="2023-05-30T09:19:51.882" v="9896" actId="729"/>
        <pc:sldMkLst>
          <pc:docMk/>
          <pc:sldMk cId="1700168398" sldId="288"/>
        </pc:sldMkLst>
        <pc:spChg chg="add mod">
          <ac:chgData name="Bussemaker, Stefan" userId="862a3469-0b9a-4aa9-b6af-a57e0cfcc6f0" providerId="ADAL" clId="{8A73FF12-DE44-41B5-A269-3DC12576D393}" dt="2023-05-24T06:51:18.257" v="808"/>
          <ac:spMkLst>
            <pc:docMk/>
            <pc:sldMk cId="1700168398" sldId="288"/>
            <ac:spMk id="2" creationId="{9F6D0ED3-1488-DF85-6CA8-CA2D948A7BA7}"/>
          </ac:spMkLst>
        </pc:spChg>
        <pc:spChg chg="mod">
          <ac:chgData name="Bussemaker, Stefan" userId="862a3469-0b9a-4aa9-b6af-a57e0cfcc6f0" providerId="ADAL" clId="{8A73FF12-DE44-41B5-A269-3DC12576D393}" dt="2023-05-24T06:51:18.257" v="808"/>
          <ac:spMkLst>
            <pc:docMk/>
            <pc:sldMk cId="1700168398" sldId="288"/>
            <ac:spMk id="10" creationId="{D7FA561F-0DCE-701F-495C-5E39BA2D7C2D}"/>
          </ac:spMkLst>
        </pc:spChg>
        <pc:spChg chg="mod">
          <ac:chgData name="Bussemaker, Stefan" userId="862a3469-0b9a-4aa9-b6af-a57e0cfcc6f0" providerId="ADAL" clId="{8A73FF12-DE44-41B5-A269-3DC12576D393}" dt="2023-05-24T06:51:18.257" v="808"/>
          <ac:spMkLst>
            <pc:docMk/>
            <pc:sldMk cId="1700168398" sldId="288"/>
            <ac:spMk id="11" creationId="{3059169B-B442-13A4-4AF0-0E2ADE2A5ED3}"/>
          </ac:spMkLst>
        </pc:spChg>
        <pc:spChg chg="mod">
          <ac:chgData name="Bussemaker, Stefan" userId="862a3469-0b9a-4aa9-b6af-a57e0cfcc6f0" providerId="ADAL" clId="{8A73FF12-DE44-41B5-A269-3DC12576D393}" dt="2023-05-24T06:51:18.257" v="808"/>
          <ac:spMkLst>
            <pc:docMk/>
            <pc:sldMk cId="1700168398" sldId="288"/>
            <ac:spMk id="15" creationId="{E39DA52C-9DCC-471A-4A73-E3EFCB2DB277}"/>
          </ac:spMkLst>
        </pc:spChg>
        <pc:spChg chg="mod">
          <ac:chgData name="Bussemaker, Stefan" userId="862a3469-0b9a-4aa9-b6af-a57e0cfcc6f0" providerId="ADAL" clId="{8A73FF12-DE44-41B5-A269-3DC12576D393}" dt="2023-05-24T06:51:18.257" v="808"/>
          <ac:spMkLst>
            <pc:docMk/>
            <pc:sldMk cId="1700168398" sldId="288"/>
            <ac:spMk id="16" creationId="{4D58850F-C40C-E673-E7FF-9CD895583DF1}"/>
          </ac:spMkLst>
        </pc:spChg>
        <pc:spChg chg="mod">
          <ac:chgData name="Bussemaker, Stefan" userId="862a3469-0b9a-4aa9-b6af-a57e0cfcc6f0" providerId="ADAL" clId="{8A73FF12-DE44-41B5-A269-3DC12576D393}" dt="2023-05-24T06:51:18.257" v="808"/>
          <ac:spMkLst>
            <pc:docMk/>
            <pc:sldMk cId="1700168398" sldId="288"/>
            <ac:spMk id="19" creationId="{990FFDD2-9290-7739-2046-D1403602A301}"/>
          </ac:spMkLst>
        </pc:spChg>
        <pc:spChg chg="mod">
          <ac:chgData name="Bussemaker, Stefan" userId="862a3469-0b9a-4aa9-b6af-a57e0cfcc6f0" providerId="ADAL" clId="{8A73FF12-DE44-41B5-A269-3DC12576D393}" dt="2023-05-24T06:51:18.257" v="808"/>
          <ac:spMkLst>
            <pc:docMk/>
            <pc:sldMk cId="1700168398" sldId="288"/>
            <ac:spMk id="20" creationId="{E61C11BB-BAC7-68E9-3D3B-E3F59984F1ED}"/>
          </ac:spMkLst>
        </pc:spChg>
        <pc:spChg chg="mod">
          <ac:chgData name="Bussemaker, Stefan" userId="862a3469-0b9a-4aa9-b6af-a57e0cfcc6f0" providerId="ADAL" clId="{8A73FF12-DE44-41B5-A269-3DC12576D393}" dt="2023-05-24T06:51:18.257" v="808"/>
          <ac:spMkLst>
            <pc:docMk/>
            <pc:sldMk cId="1700168398" sldId="288"/>
            <ac:spMk id="24" creationId="{B0C5CDB2-00AC-15FE-3A24-1FA4DDFFB129}"/>
          </ac:spMkLst>
        </pc:spChg>
        <pc:spChg chg="mod">
          <ac:chgData name="Bussemaker, Stefan" userId="862a3469-0b9a-4aa9-b6af-a57e0cfcc6f0" providerId="ADAL" clId="{8A73FF12-DE44-41B5-A269-3DC12576D393}" dt="2023-05-24T06:51:18.257" v="808"/>
          <ac:spMkLst>
            <pc:docMk/>
            <pc:sldMk cId="1700168398" sldId="288"/>
            <ac:spMk id="25" creationId="{C9683564-F88A-3D96-B313-465168B73546}"/>
          </ac:spMkLst>
        </pc:spChg>
        <pc:spChg chg="mod">
          <ac:chgData name="Bussemaker, Stefan" userId="862a3469-0b9a-4aa9-b6af-a57e0cfcc6f0" providerId="ADAL" clId="{8A73FF12-DE44-41B5-A269-3DC12576D393}" dt="2023-05-24T06:51:18.257" v="808"/>
          <ac:spMkLst>
            <pc:docMk/>
            <pc:sldMk cId="1700168398" sldId="288"/>
            <ac:spMk id="31" creationId="{CBC393EA-7415-7101-E22A-353A66E146CB}"/>
          </ac:spMkLst>
        </pc:spChg>
        <pc:spChg chg="mod">
          <ac:chgData name="Bussemaker, Stefan" userId="862a3469-0b9a-4aa9-b6af-a57e0cfcc6f0" providerId="ADAL" clId="{8A73FF12-DE44-41B5-A269-3DC12576D393}" dt="2023-05-24T06:51:18.257" v="808"/>
          <ac:spMkLst>
            <pc:docMk/>
            <pc:sldMk cId="1700168398" sldId="288"/>
            <ac:spMk id="32" creationId="{E78A3536-7D21-38DF-E46F-B4CB4E9DD85F}"/>
          </ac:spMkLst>
        </pc:spChg>
        <pc:spChg chg="mod">
          <ac:chgData name="Bussemaker, Stefan" userId="862a3469-0b9a-4aa9-b6af-a57e0cfcc6f0" providerId="ADAL" clId="{8A73FF12-DE44-41B5-A269-3DC12576D393}" dt="2023-05-24T06:51:18.257" v="808"/>
          <ac:spMkLst>
            <pc:docMk/>
            <pc:sldMk cId="1700168398" sldId="288"/>
            <ac:spMk id="37" creationId="{0D78F90D-697F-6F32-D280-867D14BFA2EB}"/>
          </ac:spMkLst>
        </pc:spChg>
        <pc:spChg chg="mod">
          <ac:chgData name="Bussemaker, Stefan" userId="862a3469-0b9a-4aa9-b6af-a57e0cfcc6f0" providerId="ADAL" clId="{8A73FF12-DE44-41B5-A269-3DC12576D393}" dt="2023-05-24T06:51:18.257" v="808"/>
          <ac:spMkLst>
            <pc:docMk/>
            <pc:sldMk cId="1700168398" sldId="288"/>
            <ac:spMk id="39" creationId="{1088E64B-805A-3BE6-D2CE-FA02962BEE53}"/>
          </ac:spMkLst>
        </pc:spChg>
        <pc:spChg chg="del">
          <ac:chgData name="Bussemaker, Stefan" userId="862a3469-0b9a-4aa9-b6af-a57e0cfcc6f0" providerId="ADAL" clId="{8A73FF12-DE44-41B5-A269-3DC12576D393}" dt="2023-05-24T06:51:10.670" v="806" actId="478"/>
          <ac:spMkLst>
            <pc:docMk/>
            <pc:sldMk cId="1700168398" sldId="288"/>
            <ac:spMk id="40" creationId="{BA40585F-4307-293F-8CDF-CA8E553BDC03}"/>
          </ac:spMkLst>
        </pc:spChg>
        <pc:spChg chg="mod">
          <ac:chgData name="Bussemaker, Stefan" userId="862a3469-0b9a-4aa9-b6af-a57e0cfcc6f0" providerId="ADAL" clId="{8A73FF12-DE44-41B5-A269-3DC12576D393}" dt="2023-05-24T06:51:18.257" v="808"/>
          <ac:spMkLst>
            <pc:docMk/>
            <pc:sldMk cId="1700168398" sldId="288"/>
            <ac:spMk id="42" creationId="{D76F8B01-410C-EB8D-BAC8-A0C8B15553F1}"/>
          </ac:spMkLst>
        </pc:spChg>
        <pc:spChg chg="mod">
          <ac:chgData name="Bussemaker, Stefan" userId="862a3469-0b9a-4aa9-b6af-a57e0cfcc6f0" providerId="ADAL" clId="{8A73FF12-DE44-41B5-A269-3DC12576D393}" dt="2023-05-24T06:51:18.257" v="808"/>
          <ac:spMkLst>
            <pc:docMk/>
            <pc:sldMk cId="1700168398" sldId="288"/>
            <ac:spMk id="43" creationId="{6679E035-C7D1-4B0B-86BC-EA62D471E9EE}"/>
          </ac:spMkLst>
        </pc:spChg>
        <pc:spChg chg="mod">
          <ac:chgData name="Bussemaker, Stefan" userId="862a3469-0b9a-4aa9-b6af-a57e0cfcc6f0" providerId="ADAL" clId="{8A73FF12-DE44-41B5-A269-3DC12576D393}" dt="2023-05-24T06:51:18.257" v="808"/>
          <ac:spMkLst>
            <pc:docMk/>
            <pc:sldMk cId="1700168398" sldId="288"/>
            <ac:spMk id="45" creationId="{93ED3F17-7D38-28EA-5E7D-7F55BA84C2EB}"/>
          </ac:spMkLst>
        </pc:spChg>
        <pc:spChg chg="mod">
          <ac:chgData name="Bussemaker, Stefan" userId="862a3469-0b9a-4aa9-b6af-a57e0cfcc6f0" providerId="ADAL" clId="{8A73FF12-DE44-41B5-A269-3DC12576D393}" dt="2023-05-24T06:51:18.257" v="808"/>
          <ac:spMkLst>
            <pc:docMk/>
            <pc:sldMk cId="1700168398" sldId="288"/>
            <ac:spMk id="48" creationId="{2DAC7650-4C67-0C79-988A-A1EB60D7FEBF}"/>
          </ac:spMkLst>
        </pc:spChg>
        <pc:spChg chg="mod">
          <ac:chgData name="Bussemaker, Stefan" userId="862a3469-0b9a-4aa9-b6af-a57e0cfcc6f0" providerId="ADAL" clId="{8A73FF12-DE44-41B5-A269-3DC12576D393}" dt="2023-05-24T06:51:18.257" v="808"/>
          <ac:spMkLst>
            <pc:docMk/>
            <pc:sldMk cId="1700168398" sldId="288"/>
            <ac:spMk id="49" creationId="{5E3A4E8A-976A-71F0-1DCF-94157E2E4A47}"/>
          </ac:spMkLst>
        </pc:spChg>
        <pc:spChg chg="mod">
          <ac:chgData name="Bussemaker, Stefan" userId="862a3469-0b9a-4aa9-b6af-a57e0cfcc6f0" providerId="ADAL" clId="{8A73FF12-DE44-41B5-A269-3DC12576D393}" dt="2023-05-24T06:51:18.257" v="808"/>
          <ac:spMkLst>
            <pc:docMk/>
            <pc:sldMk cId="1700168398" sldId="288"/>
            <ac:spMk id="51" creationId="{E7C68E8F-E5C4-15D5-6F1F-CC81F8B9FBC1}"/>
          </ac:spMkLst>
        </pc:spChg>
        <pc:spChg chg="mod">
          <ac:chgData name="Bussemaker, Stefan" userId="862a3469-0b9a-4aa9-b6af-a57e0cfcc6f0" providerId="ADAL" clId="{8A73FF12-DE44-41B5-A269-3DC12576D393}" dt="2023-05-24T06:51:18.257" v="808"/>
          <ac:spMkLst>
            <pc:docMk/>
            <pc:sldMk cId="1700168398" sldId="288"/>
            <ac:spMk id="52" creationId="{013C026E-A2AB-23C7-592E-49F587CC3BC2}"/>
          </ac:spMkLst>
        </pc:spChg>
        <pc:spChg chg="mod">
          <ac:chgData name="Bussemaker, Stefan" userId="862a3469-0b9a-4aa9-b6af-a57e0cfcc6f0" providerId="ADAL" clId="{8A73FF12-DE44-41B5-A269-3DC12576D393}" dt="2023-05-24T06:51:18.257" v="808"/>
          <ac:spMkLst>
            <pc:docMk/>
            <pc:sldMk cId="1700168398" sldId="288"/>
            <ac:spMk id="54" creationId="{16893A8B-06C7-BBA0-ED66-12CA6A109921}"/>
          </ac:spMkLst>
        </pc:spChg>
        <pc:spChg chg="mod">
          <ac:chgData name="Bussemaker, Stefan" userId="862a3469-0b9a-4aa9-b6af-a57e0cfcc6f0" providerId="ADAL" clId="{8A73FF12-DE44-41B5-A269-3DC12576D393}" dt="2023-05-24T06:51:18.257" v="808"/>
          <ac:spMkLst>
            <pc:docMk/>
            <pc:sldMk cId="1700168398" sldId="288"/>
            <ac:spMk id="60" creationId="{01038A18-C8EB-0782-B75C-DEE8A5A94CF8}"/>
          </ac:spMkLst>
        </pc:spChg>
        <pc:spChg chg="mod">
          <ac:chgData name="Bussemaker, Stefan" userId="862a3469-0b9a-4aa9-b6af-a57e0cfcc6f0" providerId="ADAL" clId="{8A73FF12-DE44-41B5-A269-3DC12576D393}" dt="2023-05-24T06:51:18.257" v="808"/>
          <ac:spMkLst>
            <pc:docMk/>
            <pc:sldMk cId="1700168398" sldId="288"/>
            <ac:spMk id="62" creationId="{56BBAA62-1402-2CA8-6F0F-A9C5834C8D60}"/>
          </ac:spMkLst>
        </pc:spChg>
        <pc:grpChg chg="add mod">
          <ac:chgData name="Bussemaker, Stefan" userId="862a3469-0b9a-4aa9-b6af-a57e0cfcc6f0" providerId="ADAL" clId="{8A73FF12-DE44-41B5-A269-3DC12576D393}" dt="2023-05-24T06:51:18.257" v="808"/>
          <ac:grpSpMkLst>
            <pc:docMk/>
            <pc:sldMk cId="1700168398" sldId="288"/>
            <ac:grpSpMk id="7" creationId="{E42F5DE7-1991-755F-26B6-F7F09EC8533B}"/>
          </ac:grpSpMkLst>
        </pc:grpChg>
        <pc:grpChg chg="mod">
          <ac:chgData name="Bussemaker, Stefan" userId="862a3469-0b9a-4aa9-b6af-a57e0cfcc6f0" providerId="ADAL" clId="{8A73FF12-DE44-41B5-A269-3DC12576D393}" dt="2023-05-24T06:51:18.257" v="808"/>
          <ac:grpSpMkLst>
            <pc:docMk/>
            <pc:sldMk cId="1700168398" sldId="288"/>
            <ac:grpSpMk id="8" creationId="{D5E979E5-3390-8888-3628-DE74B0F50899}"/>
          </ac:grpSpMkLst>
        </pc:grpChg>
        <pc:grpChg chg="add mod">
          <ac:chgData name="Bussemaker, Stefan" userId="862a3469-0b9a-4aa9-b6af-a57e0cfcc6f0" providerId="ADAL" clId="{8A73FF12-DE44-41B5-A269-3DC12576D393}" dt="2023-05-24T06:51:18.257" v="808"/>
          <ac:grpSpMkLst>
            <pc:docMk/>
            <pc:sldMk cId="1700168398" sldId="288"/>
            <ac:grpSpMk id="12" creationId="{F23261CD-63F4-4083-DE39-7465C14F0135}"/>
          </ac:grpSpMkLst>
        </pc:grpChg>
        <pc:grpChg chg="mod">
          <ac:chgData name="Bussemaker, Stefan" userId="862a3469-0b9a-4aa9-b6af-a57e0cfcc6f0" providerId="ADAL" clId="{8A73FF12-DE44-41B5-A269-3DC12576D393}" dt="2023-05-24T06:51:18.257" v="808"/>
          <ac:grpSpMkLst>
            <pc:docMk/>
            <pc:sldMk cId="1700168398" sldId="288"/>
            <ac:grpSpMk id="13" creationId="{7B471F29-9B77-0D5C-A694-8C9E3E8AC342}"/>
          </ac:grpSpMkLst>
        </pc:grpChg>
        <pc:grpChg chg="add mod">
          <ac:chgData name="Bussemaker, Stefan" userId="862a3469-0b9a-4aa9-b6af-a57e0cfcc6f0" providerId="ADAL" clId="{8A73FF12-DE44-41B5-A269-3DC12576D393}" dt="2023-05-24T06:51:18.257" v="808"/>
          <ac:grpSpMkLst>
            <pc:docMk/>
            <pc:sldMk cId="1700168398" sldId="288"/>
            <ac:grpSpMk id="17" creationId="{49892506-6EF4-5E47-4C5B-FB1F39C142D1}"/>
          </ac:grpSpMkLst>
        </pc:grpChg>
        <pc:grpChg chg="mod">
          <ac:chgData name="Bussemaker, Stefan" userId="862a3469-0b9a-4aa9-b6af-a57e0cfcc6f0" providerId="ADAL" clId="{8A73FF12-DE44-41B5-A269-3DC12576D393}" dt="2023-05-24T06:51:18.257" v="808"/>
          <ac:grpSpMkLst>
            <pc:docMk/>
            <pc:sldMk cId="1700168398" sldId="288"/>
            <ac:grpSpMk id="18" creationId="{17D7617E-D3AE-473B-0C2D-45190901FEFF}"/>
          </ac:grpSpMkLst>
        </pc:grpChg>
        <pc:grpChg chg="add mod">
          <ac:chgData name="Bussemaker, Stefan" userId="862a3469-0b9a-4aa9-b6af-a57e0cfcc6f0" providerId="ADAL" clId="{8A73FF12-DE44-41B5-A269-3DC12576D393}" dt="2023-05-24T06:51:18.257" v="808"/>
          <ac:grpSpMkLst>
            <pc:docMk/>
            <pc:sldMk cId="1700168398" sldId="288"/>
            <ac:grpSpMk id="22" creationId="{FD1E78EE-75FF-0B25-428E-06AE30407293}"/>
          </ac:grpSpMkLst>
        </pc:grpChg>
        <pc:grpChg chg="mod">
          <ac:chgData name="Bussemaker, Stefan" userId="862a3469-0b9a-4aa9-b6af-a57e0cfcc6f0" providerId="ADAL" clId="{8A73FF12-DE44-41B5-A269-3DC12576D393}" dt="2023-05-24T06:51:18.257" v="808"/>
          <ac:grpSpMkLst>
            <pc:docMk/>
            <pc:sldMk cId="1700168398" sldId="288"/>
            <ac:grpSpMk id="23" creationId="{DAA62850-E53F-0805-E9A2-13FB5A79AB9C}"/>
          </ac:grpSpMkLst>
        </pc:grpChg>
        <pc:grpChg chg="add mod">
          <ac:chgData name="Bussemaker, Stefan" userId="862a3469-0b9a-4aa9-b6af-a57e0cfcc6f0" providerId="ADAL" clId="{8A73FF12-DE44-41B5-A269-3DC12576D393}" dt="2023-05-24T06:51:18.257" v="808"/>
          <ac:grpSpMkLst>
            <pc:docMk/>
            <pc:sldMk cId="1700168398" sldId="288"/>
            <ac:grpSpMk id="27" creationId="{2A5EE4BC-67D1-9FFC-752F-DE97C4BC7CBA}"/>
          </ac:grpSpMkLst>
        </pc:grpChg>
        <pc:grpChg chg="mod">
          <ac:chgData name="Bussemaker, Stefan" userId="862a3469-0b9a-4aa9-b6af-a57e0cfcc6f0" providerId="ADAL" clId="{8A73FF12-DE44-41B5-A269-3DC12576D393}" dt="2023-05-24T06:51:18.257" v="808"/>
          <ac:grpSpMkLst>
            <pc:docMk/>
            <pc:sldMk cId="1700168398" sldId="288"/>
            <ac:grpSpMk id="28" creationId="{2C3BA1A7-EC17-8273-C9D4-C35C492A9A0E}"/>
          </ac:grpSpMkLst>
        </pc:grpChg>
        <pc:grpChg chg="add mod">
          <ac:chgData name="Bussemaker, Stefan" userId="862a3469-0b9a-4aa9-b6af-a57e0cfcc6f0" providerId="ADAL" clId="{8A73FF12-DE44-41B5-A269-3DC12576D393}" dt="2023-05-24T06:51:18.257" v="808"/>
          <ac:grpSpMkLst>
            <pc:docMk/>
            <pc:sldMk cId="1700168398" sldId="288"/>
            <ac:grpSpMk id="33" creationId="{53478A58-2830-30DB-34F7-01DC7DB90264}"/>
          </ac:grpSpMkLst>
        </pc:grpChg>
        <pc:grpChg chg="mod">
          <ac:chgData name="Bussemaker, Stefan" userId="862a3469-0b9a-4aa9-b6af-a57e0cfcc6f0" providerId="ADAL" clId="{8A73FF12-DE44-41B5-A269-3DC12576D393}" dt="2023-05-24T06:51:18.257" v="808"/>
          <ac:grpSpMkLst>
            <pc:docMk/>
            <pc:sldMk cId="1700168398" sldId="288"/>
            <ac:grpSpMk id="34" creationId="{1B684142-6AB9-5F57-DF5C-071463BB6A5E}"/>
          </ac:grpSpMkLst>
        </pc:grpChg>
        <pc:grpChg chg="add mod">
          <ac:chgData name="Bussemaker, Stefan" userId="862a3469-0b9a-4aa9-b6af-a57e0cfcc6f0" providerId="ADAL" clId="{8A73FF12-DE44-41B5-A269-3DC12576D393}" dt="2023-05-24T06:51:18.257" v="808"/>
          <ac:grpSpMkLst>
            <pc:docMk/>
            <pc:sldMk cId="1700168398" sldId="288"/>
            <ac:grpSpMk id="41" creationId="{E3A8B3B6-E673-8420-D8C7-8BFF86BE2987}"/>
          </ac:grpSpMkLst>
        </pc:grpChg>
        <pc:grpChg chg="add mod">
          <ac:chgData name="Bussemaker, Stefan" userId="862a3469-0b9a-4aa9-b6af-a57e0cfcc6f0" providerId="ADAL" clId="{8A73FF12-DE44-41B5-A269-3DC12576D393}" dt="2023-05-24T06:51:18.257" v="808"/>
          <ac:grpSpMkLst>
            <pc:docMk/>
            <pc:sldMk cId="1700168398" sldId="288"/>
            <ac:grpSpMk id="44" creationId="{C47ABA60-547A-B2FD-6AE6-A91839DF98BF}"/>
          </ac:grpSpMkLst>
        </pc:grpChg>
        <pc:grpChg chg="add mod">
          <ac:chgData name="Bussemaker, Stefan" userId="862a3469-0b9a-4aa9-b6af-a57e0cfcc6f0" providerId="ADAL" clId="{8A73FF12-DE44-41B5-A269-3DC12576D393}" dt="2023-05-24T06:51:18.257" v="808"/>
          <ac:grpSpMkLst>
            <pc:docMk/>
            <pc:sldMk cId="1700168398" sldId="288"/>
            <ac:grpSpMk id="47" creationId="{B92FD542-A22F-C4EF-E89B-0452A0230756}"/>
          </ac:grpSpMkLst>
        </pc:grpChg>
        <pc:grpChg chg="add mod">
          <ac:chgData name="Bussemaker, Stefan" userId="862a3469-0b9a-4aa9-b6af-a57e0cfcc6f0" providerId="ADAL" clId="{8A73FF12-DE44-41B5-A269-3DC12576D393}" dt="2023-05-24T06:51:18.257" v="808"/>
          <ac:grpSpMkLst>
            <pc:docMk/>
            <pc:sldMk cId="1700168398" sldId="288"/>
            <ac:grpSpMk id="50" creationId="{B766B987-A109-9851-D700-5B045DADA4E1}"/>
          </ac:grpSpMkLst>
        </pc:grpChg>
        <pc:grpChg chg="add mod">
          <ac:chgData name="Bussemaker, Stefan" userId="862a3469-0b9a-4aa9-b6af-a57e0cfcc6f0" providerId="ADAL" clId="{8A73FF12-DE44-41B5-A269-3DC12576D393}" dt="2023-05-24T06:51:18.257" v="808"/>
          <ac:grpSpMkLst>
            <pc:docMk/>
            <pc:sldMk cId="1700168398" sldId="288"/>
            <ac:grpSpMk id="53" creationId="{CC1268CB-7513-881C-8A0C-23D39242CA3B}"/>
          </ac:grpSpMkLst>
        </pc:grpChg>
        <pc:grpChg chg="add mod">
          <ac:chgData name="Bussemaker, Stefan" userId="862a3469-0b9a-4aa9-b6af-a57e0cfcc6f0" providerId="ADAL" clId="{8A73FF12-DE44-41B5-A269-3DC12576D393}" dt="2023-05-24T06:51:18.257" v="808"/>
          <ac:grpSpMkLst>
            <pc:docMk/>
            <pc:sldMk cId="1700168398" sldId="288"/>
            <ac:grpSpMk id="59" creationId="{A1DCE29E-DD6D-F236-A895-22EBCCFE0C73}"/>
          </ac:grpSpMkLst>
        </pc:grpChg>
        <pc:picChg chg="mod">
          <ac:chgData name="Bussemaker, Stefan" userId="862a3469-0b9a-4aa9-b6af-a57e0cfcc6f0" providerId="ADAL" clId="{8A73FF12-DE44-41B5-A269-3DC12576D393}" dt="2023-05-24T06:51:18.257" v="808"/>
          <ac:picMkLst>
            <pc:docMk/>
            <pc:sldMk cId="1700168398" sldId="288"/>
            <ac:picMk id="9" creationId="{A6AB22ED-43A7-26E1-4673-A7458E7A690E}"/>
          </ac:picMkLst>
        </pc:picChg>
        <pc:picChg chg="mod">
          <ac:chgData name="Bussemaker, Stefan" userId="862a3469-0b9a-4aa9-b6af-a57e0cfcc6f0" providerId="ADAL" clId="{8A73FF12-DE44-41B5-A269-3DC12576D393}" dt="2023-05-24T06:51:18.257" v="808"/>
          <ac:picMkLst>
            <pc:docMk/>
            <pc:sldMk cId="1700168398" sldId="288"/>
            <ac:picMk id="14" creationId="{87A087E8-F81C-CCAE-29EF-AE01CFFA80CC}"/>
          </ac:picMkLst>
        </pc:picChg>
        <pc:picChg chg="mod">
          <ac:chgData name="Bussemaker, Stefan" userId="862a3469-0b9a-4aa9-b6af-a57e0cfcc6f0" providerId="ADAL" clId="{8A73FF12-DE44-41B5-A269-3DC12576D393}" dt="2023-05-24T06:51:18.257" v="808"/>
          <ac:picMkLst>
            <pc:docMk/>
            <pc:sldMk cId="1700168398" sldId="288"/>
            <ac:picMk id="21" creationId="{BEBB8656-67E6-1481-0E53-4729ED9EB0E6}"/>
          </ac:picMkLst>
        </pc:picChg>
        <pc:picChg chg="mod">
          <ac:chgData name="Bussemaker, Stefan" userId="862a3469-0b9a-4aa9-b6af-a57e0cfcc6f0" providerId="ADAL" clId="{8A73FF12-DE44-41B5-A269-3DC12576D393}" dt="2023-05-24T06:51:18.257" v="808"/>
          <ac:picMkLst>
            <pc:docMk/>
            <pc:sldMk cId="1700168398" sldId="288"/>
            <ac:picMk id="26" creationId="{351847ED-6BCC-FBAC-0291-D5FFA390E64D}"/>
          </ac:picMkLst>
        </pc:picChg>
        <pc:picChg chg="mod">
          <ac:chgData name="Bussemaker, Stefan" userId="862a3469-0b9a-4aa9-b6af-a57e0cfcc6f0" providerId="ADAL" clId="{8A73FF12-DE44-41B5-A269-3DC12576D393}" dt="2023-05-24T06:51:18.257" v="808"/>
          <ac:picMkLst>
            <pc:docMk/>
            <pc:sldMk cId="1700168398" sldId="288"/>
            <ac:picMk id="29" creationId="{D890DC92-7428-919B-5E32-42A6EA992806}"/>
          </ac:picMkLst>
        </pc:picChg>
        <pc:picChg chg="mod">
          <ac:chgData name="Bussemaker, Stefan" userId="862a3469-0b9a-4aa9-b6af-a57e0cfcc6f0" providerId="ADAL" clId="{8A73FF12-DE44-41B5-A269-3DC12576D393}" dt="2023-05-24T06:51:18.257" v="808"/>
          <ac:picMkLst>
            <pc:docMk/>
            <pc:sldMk cId="1700168398" sldId="288"/>
            <ac:picMk id="30" creationId="{853016C8-896E-52D2-47B7-4FDE0CEC585C}"/>
          </ac:picMkLst>
        </pc:picChg>
        <pc:picChg chg="mod">
          <ac:chgData name="Bussemaker, Stefan" userId="862a3469-0b9a-4aa9-b6af-a57e0cfcc6f0" providerId="ADAL" clId="{8A73FF12-DE44-41B5-A269-3DC12576D393}" dt="2023-05-24T06:51:18.257" v="808"/>
          <ac:picMkLst>
            <pc:docMk/>
            <pc:sldMk cId="1700168398" sldId="288"/>
            <ac:picMk id="35" creationId="{39D4D29A-8FF1-8D65-F5E4-FD479F25D474}"/>
          </ac:picMkLst>
        </pc:picChg>
        <pc:picChg chg="mod">
          <ac:chgData name="Bussemaker, Stefan" userId="862a3469-0b9a-4aa9-b6af-a57e0cfcc6f0" providerId="ADAL" clId="{8A73FF12-DE44-41B5-A269-3DC12576D393}" dt="2023-05-24T06:51:18.257" v="808"/>
          <ac:picMkLst>
            <pc:docMk/>
            <pc:sldMk cId="1700168398" sldId="288"/>
            <ac:picMk id="36" creationId="{C1191264-35B5-6428-7838-BD13C9FF5B4B}"/>
          </ac:picMkLst>
        </pc:picChg>
        <pc:picChg chg="del">
          <ac:chgData name="Bussemaker, Stefan" userId="862a3469-0b9a-4aa9-b6af-a57e0cfcc6f0" providerId="ADAL" clId="{8A73FF12-DE44-41B5-A269-3DC12576D393}" dt="2023-05-24T06:51:11.742" v="807" actId="478"/>
          <ac:picMkLst>
            <pc:docMk/>
            <pc:sldMk cId="1700168398" sldId="288"/>
            <ac:picMk id="38" creationId="{1784D106-969B-E03F-1FC6-13466B2B7131}"/>
          </ac:picMkLst>
        </pc:picChg>
        <pc:picChg chg="mod">
          <ac:chgData name="Bussemaker, Stefan" userId="862a3469-0b9a-4aa9-b6af-a57e0cfcc6f0" providerId="ADAL" clId="{8A73FF12-DE44-41B5-A269-3DC12576D393}" dt="2023-05-24T06:51:18.257" v="808"/>
          <ac:picMkLst>
            <pc:docMk/>
            <pc:sldMk cId="1700168398" sldId="288"/>
            <ac:picMk id="46" creationId="{88591A76-EE84-CD9D-33CB-3FD65FADCCB2}"/>
          </ac:picMkLst>
        </pc:picChg>
        <pc:picChg chg="mod">
          <ac:chgData name="Bussemaker, Stefan" userId="862a3469-0b9a-4aa9-b6af-a57e0cfcc6f0" providerId="ADAL" clId="{8A73FF12-DE44-41B5-A269-3DC12576D393}" dt="2023-05-24T06:51:18.257" v="808"/>
          <ac:picMkLst>
            <pc:docMk/>
            <pc:sldMk cId="1700168398" sldId="288"/>
            <ac:picMk id="55" creationId="{65D7D56A-05FA-11F5-8EFC-B0483A6F1587}"/>
          </ac:picMkLst>
        </pc:picChg>
        <pc:picChg chg="mod">
          <ac:chgData name="Bussemaker, Stefan" userId="862a3469-0b9a-4aa9-b6af-a57e0cfcc6f0" providerId="ADAL" clId="{8A73FF12-DE44-41B5-A269-3DC12576D393}" dt="2023-05-24T06:51:18.257" v="808"/>
          <ac:picMkLst>
            <pc:docMk/>
            <pc:sldMk cId="1700168398" sldId="288"/>
            <ac:picMk id="61" creationId="{DCD1D598-D193-E307-B7EF-BA5A42513930}"/>
          </ac:picMkLst>
        </pc:picChg>
        <pc:picChg chg="mod">
          <ac:chgData name="Bussemaker, Stefan" userId="862a3469-0b9a-4aa9-b6af-a57e0cfcc6f0" providerId="ADAL" clId="{8A73FF12-DE44-41B5-A269-3DC12576D393}" dt="2023-05-24T06:51:18.257" v="808"/>
          <ac:picMkLst>
            <pc:docMk/>
            <pc:sldMk cId="1700168398" sldId="288"/>
            <ac:picMk id="63" creationId="{6013CB01-436D-9B7F-C4FC-BFA23808DF56}"/>
          </ac:picMkLst>
        </pc:picChg>
        <pc:cxnChg chg="add mod">
          <ac:chgData name="Bussemaker, Stefan" userId="862a3469-0b9a-4aa9-b6af-a57e0cfcc6f0" providerId="ADAL" clId="{8A73FF12-DE44-41B5-A269-3DC12576D393}" dt="2023-05-24T06:51:18.257" v="808"/>
          <ac:cxnSpMkLst>
            <pc:docMk/>
            <pc:sldMk cId="1700168398" sldId="288"/>
            <ac:cxnSpMk id="3" creationId="{DA858088-8517-D319-91DD-C24BA60208FF}"/>
          </ac:cxnSpMkLst>
        </pc:cxnChg>
        <pc:cxnChg chg="add mod">
          <ac:chgData name="Bussemaker, Stefan" userId="862a3469-0b9a-4aa9-b6af-a57e0cfcc6f0" providerId="ADAL" clId="{8A73FF12-DE44-41B5-A269-3DC12576D393}" dt="2023-05-24T06:51:18.257" v="808"/>
          <ac:cxnSpMkLst>
            <pc:docMk/>
            <pc:sldMk cId="1700168398" sldId="288"/>
            <ac:cxnSpMk id="5" creationId="{B617E88A-5008-1797-3FCB-DA4822244EF8}"/>
          </ac:cxnSpMkLst>
        </pc:cxnChg>
        <pc:cxnChg chg="add mod">
          <ac:chgData name="Bussemaker, Stefan" userId="862a3469-0b9a-4aa9-b6af-a57e0cfcc6f0" providerId="ADAL" clId="{8A73FF12-DE44-41B5-A269-3DC12576D393}" dt="2023-05-24T06:51:18.257" v="808"/>
          <ac:cxnSpMkLst>
            <pc:docMk/>
            <pc:sldMk cId="1700168398" sldId="288"/>
            <ac:cxnSpMk id="6" creationId="{3CB5AFFC-6F33-5AC0-C296-1831A521FDCC}"/>
          </ac:cxnSpMkLst>
        </pc:cxnChg>
        <pc:cxnChg chg="add mod">
          <ac:chgData name="Bussemaker, Stefan" userId="862a3469-0b9a-4aa9-b6af-a57e0cfcc6f0" providerId="ADAL" clId="{8A73FF12-DE44-41B5-A269-3DC12576D393}" dt="2023-05-24T06:51:18.257" v="808"/>
          <ac:cxnSpMkLst>
            <pc:docMk/>
            <pc:sldMk cId="1700168398" sldId="288"/>
            <ac:cxnSpMk id="56" creationId="{A75A237C-EFAF-8ADB-5D41-47B1EBCEF3C7}"/>
          </ac:cxnSpMkLst>
        </pc:cxnChg>
        <pc:cxnChg chg="add mod">
          <ac:chgData name="Bussemaker, Stefan" userId="862a3469-0b9a-4aa9-b6af-a57e0cfcc6f0" providerId="ADAL" clId="{8A73FF12-DE44-41B5-A269-3DC12576D393}" dt="2023-05-24T06:51:18.257" v="808"/>
          <ac:cxnSpMkLst>
            <pc:docMk/>
            <pc:sldMk cId="1700168398" sldId="288"/>
            <ac:cxnSpMk id="57" creationId="{2C21000B-809D-FD55-DAF9-007E561BAB4C}"/>
          </ac:cxnSpMkLst>
        </pc:cxnChg>
        <pc:cxnChg chg="add mod">
          <ac:chgData name="Bussemaker, Stefan" userId="862a3469-0b9a-4aa9-b6af-a57e0cfcc6f0" providerId="ADAL" clId="{8A73FF12-DE44-41B5-A269-3DC12576D393}" dt="2023-05-24T06:51:18.257" v="808"/>
          <ac:cxnSpMkLst>
            <pc:docMk/>
            <pc:sldMk cId="1700168398" sldId="288"/>
            <ac:cxnSpMk id="58" creationId="{0872F3DD-716D-CC64-5DB3-078BC463AE2C}"/>
          </ac:cxnSpMkLst>
        </pc:cxnChg>
      </pc:sldChg>
      <pc:sldChg chg="addSp delSp modSp mod modNotes modNotesTx">
        <pc:chgData name="Bussemaker, Stefan" userId="862a3469-0b9a-4aa9-b6af-a57e0cfcc6f0" providerId="ADAL" clId="{8A73FF12-DE44-41B5-A269-3DC12576D393}" dt="2023-05-30T09:24:18.621" v="9906" actId="1076"/>
        <pc:sldMkLst>
          <pc:docMk/>
          <pc:sldMk cId="38236624" sldId="303"/>
        </pc:sldMkLst>
        <pc:spChg chg="add mod">
          <ac:chgData name="Bussemaker, Stefan" userId="862a3469-0b9a-4aa9-b6af-a57e0cfcc6f0" providerId="ADAL" clId="{8A73FF12-DE44-41B5-A269-3DC12576D393}" dt="2023-05-30T09:24:18.621" v="9906" actId="1076"/>
          <ac:spMkLst>
            <pc:docMk/>
            <pc:sldMk cId="38236624" sldId="303"/>
            <ac:spMk id="3" creationId="{19843CB5-7BB9-A718-A1B8-88CA500A3D15}"/>
          </ac:spMkLst>
        </pc:spChg>
        <pc:spChg chg="add mod">
          <ac:chgData name="Bussemaker, Stefan" userId="862a3469-0b9a-4aa9-b6af-a57e0cfcc6f0" providerId="ADAL" clId="{8A73FF12-DE44-41B5-A269-3DC12576D393}" dt="2023-05-24T08:24:52.170" v="2008"/>
          <ac:spMkLst>
            <pc:docMk/>
            <pc:sldMk cId="38236624" sldId="303"/>
            <ac:spMk id="4" creationId="{C8164824-3E8F-E2B5-1085-DD61AC8A858F}"/>
          </ac:spMkLst>
        </pc:spChg>
        <pc:spChg chg="add mod">
          <ac:chgData name="Bussemaker, Stefan" userId="862a3469-0b9a-4aa9-b6af-a57e0cfcc6f0" providerId="ADAL" clId="{8A73FF12-DE44-41B5-A269-3DC12576D393}" dt="2023-05-24T08:24:52.170" v="2008"/>
          <ac:spMkLst>
            <pc:docMk/>
            <pc:sldMk cId="38236624" sldId="303"/>
            <ac:spMk id="6" creationId="{0B53EE9F-BA55-3503-2F1C-644DF24C7C7A}"/>
          </ac:spMkLst>
        </pc:spChg>
        <pc:spChg chg="add mod">
          <ac:chgData name="Bussemaker, Stefan" userId="862a3469-0b9a-4aa9-b6af-a57e0cfcc6f0" providerId="ADAL" clId="{8A73FF12-DE44-41B5-A269-3DC12576D393}" dt="2023-05-24T08:31:23.144" v="2497" actId="6549"/>
          <ac:spMkLst>
            <pc:docMk/>
            <pc:sldMk cId="38236624" sldId="303"/>
            <ac:spMk id="7" creationId="{CB4CBD40-818F-2309-A57A-842301100296}"/>
          </ac:spMkLst>
        </pc:spChg>
        <pc:spChg chg="add mod">
          <ac:chgData name="Bussemaker, Stefan" userId="862a3469-0b9a-4aa9-b6af-a57e0cfcc6f0" providerId="ADAL" clId="{8A73FF12-DE44-41B5-A269-3DC12576D393}" dt="2023-05-24T08:24:52.170" v="2008"/>
          <ac:spMkLst>
            <pc:docMk/>
            <pc:sldMk cId="38236624" sldId="303"/>
            <ac:spMk id="8" creationId="{4AB73ED6-A51D-A8CD-851E-F521CF597472}"/>
          </ac:spMkLst>
        </pc:spChg>
        <pc:spChg chg="add mod">
          <ac:chgData name="Bussemaker, Stefan" userId="862a3469-0b9a-4aa9-b6af-a57e0cfcc6f0" providerId="ADAL" clId="{8A73FF12-DE44-41B5-A269-3DC12576D393}" dt="2023-05-24T08:24:52.170" v="2008"/>
          <ac:spMkLst>
            <pc:docMk/>
            <pc:sldMk cId="38236624" sldId="303"/>
            <ac:spMk id="9" creationId="{21A7FF87-ACCF-5D70-48AE-3509E1E41F02}"/>
          </ac:spMkLst>
        </pc:spChg>
        <pc:spChg chg="add mod">
          <ac:chgData name="Bussemaker, Stefan" userId="862a3469-0b9a-4aa9-b6af-a57e0cfcc6f0" providerId="ADAL" clId="{8A73FF12-DE44-41B5-A269-3DC12576D393}" dt="2023-05-24T08:24:52.170" v="2008"/>
          <ac:spMkLst>
            <pc:docMk/>
            <pc:sldMk cId="38236624" sldId="303"/>
            <ac:spMk id="10" creationId="{A208161C-EBB0-C71E-335F-EA3F5C760B94}"/>
          </ac:spMkLst>
        </pc:spChg>
        <pc:spChg chg="add mod">
          <ac:chgData name="Bussemaker, Stefan" userId="862a3469-0b9a-4aa9-b6af-a57e0cfcc6f0" providerId="ADAL" clId="{8A73FF12-DE44-41B5-A269-3DC12576D393}" dt="2023-05-24T08:24:52.170" v="2008"/>
          <ac:spMkLst>
            <pc:docMk/>
            <pc:sldMk cId="38236624" sldId="303"/>
            <ac:spMk id="11" creationId="{4BEAA47C-5E33-0E13-47E3-EA23DDA06924}"/>
          </ac:spMkLst>
        </pc:spChg>
        <pc:spChg chg="add mod">
          <ac:chgData name="Bussemaker, Stefan" userId="862a3469-0b9a-4aa9-b6af-a57e0cfcc6f0" providerId="ADAL" clId="{8A73FF12-DE44-41B5-A269-3DC12576D393}" dt="2023-05-24T08:24:52.170" v="2008"/>
          <ac:spMkLst>
            <pc:docMk/>
            <pc:sldMk cId="38236624" sldId="303"/>
            <ac:spMk id="12" creationId="{117DF01D-E856-1125-FC89-8F527103C647}"/>
          </ac:spMkLst>
        </pc:spChg>
        <pc:spChg chg="add mod">
          <ac:chgData name="Bussemaker, Stefan" userId="862a3469-0b9a-4aa9-b6af-a57e0cfcc6f0" providerId="ADAL" clId="{8A73FF12-DE44-41B5-A269-3DC12576D393}" dt="2023-05-24T08:24:52.170" v="2008"/>
          <ac:spMkLst>
            <pc:docMk/>
            <pc:sldMk cId="38236624" sldId="303"/>
            <ac:spMk id="14" creationId="{41DE1844-B648-42CC-D670-67A5982C409E}"/>
          </ac:spMkLst>
        </pc:spChg>
        <pc:spChg chg="add mod">
          <ac:chgData name="Bussemaker, Stefan" userId="862a3469-0b9a-4aa9-b6af-a57e0cfcc6f0" providerId="ADAL" clId="{8A73FF12-DE44-41B5-A269-3DC12576D393}" dt="2023-05-24T08:24:52.170" v="2008"/>
          <ac:spMkLst>
            <pc:docMk/>
            <pc:sldMk cId="38236624" sldId="303"/>
            <ac:spMk id="15" creationId="{10BB6335-291E-1B5F-59ED-52699FE644D9}"/>
          </ac:spMkLst>
        </pc:spChg>
        <pc:picChg chg="del">
          <ac:chgData name="Bussemaker, Stefan" userId="862a3469-0b9a-4aa9-b6af-a57e0cfcc6f0" providerId="ADAL" clId="{8A73FF12-DE44-41B5-A269-3DC12576D393}" dt="2023-05-24T08:24:23.650" v="2006" actId="478"/>
          <ac:picMkLst>
            <pc:docMk/>
            <pc:sldMk cId="38236624" sldId="303"/>
            <ac:picMk id="38" creationId="{DD8EF736-774A-B8FB-6DE1-A09B52D72456}"/>
          </ac:picMkLst>
        </pc:picChg>
        <pc:picChg chg="del">
          <ac:chgData name="Bussemaker, Stefan" userId="862a3469-0b9a-4aa9-b6af-a57e0cfcc6f0" providerId="ADAL" clId="{8A73FF12-DE44-41B5-A269-3DC12576D393}" dt="2023-05-24T08:24:25.337" v="2007" actId="478"/>
          <ac:picMkLst>
            <pc:docMk/>
            <pc:sldMk cId="38236624" sldId="303"/>
            <ac:picMk id="44" creationId="{35BE889C-1953-90E9-E0A4-4E6ADB2A3D02}"/>
          </ac:picMkLst>
        </pc:picChg>
        <pc:cxnChg chg="add mod">
          <ac:chgData name="Bussemaker, Stefan" userId="862a3469-0b9a-4aa9-b6af-a57e0cfcc6f0" providerId="ADAL" clId="{8A73FF12-DE44-41B5-A269-3DC12576D393}" dt="2023-05-24T08:24:52.170" v="2008"/>
          <ac:cxnSpMkLst>
            <pc:docMk/>
            <pc:sldMk cId="38236624" sldId="303"/>
            <ac:cxnSpMk id="13" creationId="{ACA91264-D284-D34D-4C6A-CF4C97606ACA}"/>
          </ac:cxnSpMkLst>
        </pc:cxnChg>
      </pc:sldChg>
      <pc:sldChg chg="addSp delSp modSp mod modNotes">
        <pc:chgData name="Bussemaker, Stefan" userId="862a3469-0b9a-4aa9-b6af-a57e0cfcc6f0" providerId="ADAL" clId="{8A73FF12-DE44-41B5-A269-3DC12576D393}" dt="2023-05-30T06:45:10.509" v="9887" actId="6549"/>
        <pc:sldMkLst>
          <pc:docMk/>
          <pc:sldMk cId="1160620950" sldId="304"/>
        </pc:sldMkLst>
        <pc:spChg chg="add mod ord">
          <ac:chgData name="Bussemaker, Stefan" userId="862a3469-0b9a-4aa9-b6af-a57e0cfcc6f0" providerId="ADAL" clId="{8A73FF12-DE44-41B5-A269-3DC12576D393}" dt="2023-05-24T08:25:58.643" v="2018" actId="167"/>
          <ac:spMkLst>
            <pc:docMk/>
            <pc:sldMk cId="1160620950" sldId="304"/>
            <ac:spMk id="3" creationId="{984BFD1C-B610-C1E1-A575-20757D530580}"/>
          </ac:spMkLst>
        </pc:spChg>
        <pc:spChg chg="add mod ord">
          <ac:chgData name="Bussemaker, Stefan" userId="862a3469-0b9a-4aa9-b6af-a57e0cfcc6f0" providerId="ADAL" clId="{8A73FF12-DE44-41B5-A269-3DC12576D393}" dt="2023-05-24T08:25:52.694" v="2015" actId="167"/>
          <ac:spMkLst>
            <pc:docMk/>
            <pc:sldMk cId="1160620950" sldId="304"/>
            <ac:spMk id="4" creationId="{8C148D47-9B26-A8E1-16F2-CD145AB7EB46}"/>
          </ac:spMkLst>
        </pc:spChg>
        <pc:spChg chg="add mod">
          <ac:chgData name="Bussemaker, Stefan" userId="862a3469-0b9a-4aa9-b6af-a57e0cfcc6f0" providerId="ADAL" clId="{8A73FF12-DE44-41B5-A269-3DC12576D393}" dt="2023-05-24T08:25:09.433" v="2011"/>
          <ac:spMkLst>
            <pc:docMk/>
            <pc:sldMk cId="1160620950" sldId="304"/>
            <ac:spMk id="6" creationId="{2B9DCC9F-0646-81C7-50B1-FAA097FFD2A0}"/>
          </ac:spMkLst>
        </pc:spChg>
        <pc:spChg chg="add mod">
          <ac:chgData name="Bussemaker, Stefan" userId="862a3469-0b9a-4aa9-b6af-a57e0cfcc6f0" providerId="ADAL" clId="{8A73FF12-DE44-41B5-A269-3DC12576D393}" dt="2023-05-24T08:31:16.816" v="2495" actId="20577"/>
          <ac:spMkLst>
            <pc:docMk/>
            <pc:sldMk cId="1160620950" sldId="304"/>
            <ac:spMk id="7" creationId="{EB72BE28-2979-7F5D-0BA0-AC1614720530}"/>
          </ac:spMkLst>
        </pc:spChg>
        <pc:spChg chg="add mod">
          <ac:chgData name="Bussemaker, Stefan" userId="862a3469-0b9a-4aa9-b6af-a57e0cfcc6f0" providerId="ADAL" clId="{8A73FF12-DE44-41B5-A269-3DC12576D393}" dt="2023-05-24T08:25:09.433" v="2011"/>
          <ac:spMkLst>
            <pc:docMk/>
            <pc:sldMk cId="1160620950" sldId="304"/>
            <ac:spMk id="8" creationId="{EE76AD77-DFCE-F152-AFAF-E1E52B682BFC}"/>
          </ac:spMkLst>
        </pc:spChg>
        <pc:spChg chg="add mod">
          <ac:chgData name="Bussemaker, Stefan" userId="862a3469-0b9a-4aa9-b6af-a57e0cfcc6f0" providerId="ADAL" clId="{8A73FF12-DE44-41B5-A269-3DC12576D393}" dt="2023-05-24T08:25:09.433" v="2011"/>
          <ac:spMkLst>
            <pc:docMk/>
            <pc:sldMk cId="1160620950" sldId="304"/>
            <ac:spMk id="9" creationId="{5B08711E-22F7-D90C-3B2C-DEC180A716CD}"/>
          </ac:spMkLst>
        </pc:spChg>
        <pc:spChg chg="add mod">
          <ac:chgData name="Bussemaker, Stefan" userId="862a3469-0b9a-4aa9-b6af-a57e0cfcc6f0" providerId="ADAL" clId="{8A73FF12-DE44-41B5-A269-3DC12576D393}" dt="2023-05-24T08:25:09.433" v="2011"/>
          <ac:spMkLst>
            <pc:docMk/>
            <pc:sldMk cId="1160620950" sldId="304"/>
            <ac:spMk id="10" creationId="{14AF1984-06DB-2587-79B9-98855A14554E}"/>
          </ac:spMkLst>
        </pc:spChg>
        <pc:spChg chg="add mod">
          <ac:chgData name="Bussemaker, Stefan" userId="862a3469-0b9a-4aa9-b6af-a57e0cfcc6f0" providerId="ADAL" clId="{8A73FF12-DE44-41B5-A269-3DC12576D393}" dt="2023-05-24T08:25:09.433" v="2011"/>
          <ac:spMkLst>
            <pc:docMk/>
            <pc:sldMk cId="1160620950" sldId="304"/>
            <ac:spMk id="11" creationId="{2F5C834F-E0D8-9C6B-862B-8CEFCDBB7DDE}"/>
          </ac:spMkLst>
        </pc:spChg>
        <pc:spChg chg="add mod">
          <ac:chgData name="Bussemaker, Stefan" userId="862a3469-0b9a-4aa9-b6af-a57e0cfcc6f0" providerId="ADAL" clId="{8A73FF12-DE44-41B5-A269-3DC12576D393}" dt="2023-05-24T08:25:09.433" v="2011"/>
          <ac:spMkLst>
            <pc:docMk/>
            <pc:sldMk cId="1160620950" sldId="304"/>
            <ac:spMk id="12" creationId="{006F003B-4FDA-6421-9D29-9FAA3AA1A4E5}"/>
          </ac:spMkLst>
        </pc:spChg>
        <pc:spChg chg="add mod">
          <ac:chgData name="Bussemaker, Stefan" userId="862a3469-0b9a-4aa9-b6af-a57e0cfcc6f0" providerId="ADAL" clId="{8A73FF12-DE44-41B5-A269-3DC12576D393}" dt="2023-05-24T08:25:09.433" v="2011"/>
          <ac:spMkLst>
            <pc:docMk/>
            <pc:sldMk cId="1160620950" sldId="304"/>
            <ac:spMk id="14" creationId="{CC4B9D3E-4A90-41E8-036A-23326F17AE12}"/>
          </ac:spMkLst>
        </pc:spChg>
        <pc:spChg chg="add mod">
          <ac:chgData name="Bussemaker, Stefan" userId="862a3469-0b9a-4aa9-b6af-a57e0cfcc6f0" providerId="ADAL" clId="{8A73FF12-DE44-41B5-A269-3DC12576D393}" dt="2023-05-24T08:25:09.433" v="2011"/>
          <ac:spMkLst>
            <pc:docMk/>
            <pc:sldMk cId="1160620950" sldId="304"/>
            <ac:spMk id="15" creationId="{89E7F7EC-0BD7-4D5F-E263-2D59D9B491E7}"/>
          </ac:spMkLst>
        </pc:spChg>
        <pc:spChg chg="add mod ord">
          <ac:chgData name="Bussemaker, Stefan" userId="862a3469-0b9a-4aa9-b6af-a57e0cfcc6f0" providerId="ADAL" clId="{8A73FF12-DE44-41B5-A269-3DC12576D393}" dt="2023-05-24T08:25:56.798" v="2017" actId="167"/>
          <ac:spMkLst>
            <pc:docMk/>
            <pc:sldMk cId="1160620950" sldId="304"/>
            <ac:spMk id="16" creationId="{05CAE790-14F7-AA9D-17E5-5633327FB650}"/>
          </ac:spMkLst>
        </pc:spChg>
        <pc:spChg chg="add mod ord">
          <ac:chgData name="Bussemaker, Stefan" userId="862a3469-0b9a-4aa9-b6af-a57e0cfcc6f0" providerId="ADAL" clId="{8A73FF12-DE44-41B5-A269-3DC12576D393}" dt="2023-05-24T08:25:44.394" v="2013" actId="167"/>
          <ac:spMkLst>
            <pc:docMk/>
            <pc:sldMk cId="1160620950" sldId="304"/>
            <ac:spMk id="17" creationId="{398FE228-AFF3-852F-F2BD-D4AA773CABD3}"/>
          </ac:spMkLst>
        </pc:spChg>
        <pc:spChg chg="add mod ord">
          <ac:chgData name="Bussemaker, Stefan" userId="862a3469-0b9a-4aa9-b6af-a57e0cfcc6f0" providerId="ADAL" clId="{8A73FF12-DE44-41B5-A269-3DC12576D393}" dt="2023-05-24T08:25:44.394" v="2013" actId="167"/>
          <ac:spMkLst>
            <pc:docMk/>
            <pc:sldMk cId="1160620950" sldId="304"/>
            <ac:spMk id="18" creationId="{5A29A8B9-AC1E-EB7A-BE05-51535C859621}"/>
          </ac:spMkLst>
        </pc:spChg>
        <pc:spChg chg="add mod ord">
          <ac:chgData name="Bussemaker, Stefan" userId="862a3469-0b9a-4aa9-b6af-a57e0cfcc6f0" providerId="ADAL" clId="{8A73FF12-DE44-41B5-A269-3DC12576D393}" dt="2023-05-24T08:25:44.394" v="2013" actId="167"/>
          <ac:spMkLst>
            <pc:docMk/>
            <pc:sldMk cId="1160620950" sldId="304"/>
            <ac:spMk id="19" creationId="{209AD7DE-732A-0A1A-7F62-3C1318AC53C5}"/>
          </ac:spMkLst>
        </pc:spChg>
        <pc:spChg chg="add mod ord">
          <ac:chgData name="Bussemaker, Stefan" userId="862a3469-0b9a-4aa9-b6af-a57e0cfcc6f0" providerId="ADAL" clId="{8A73FF12-DE44-41B5-A269-3DC12576D393}" dt="2023-05-24T08:25:44.394" v="2013" actId="167"/>
          <ac:spMkLst>
            <pc:docMk/>
            <pc:sldMk cId="1160620950" sldId="304"/>
            <ac:spMk id="20" creationId="{DA41B391-AF6E-4425-D3C5-3AD91546E411}"/>
          </ac:spMkLst>
        </pc:spChg>
        <pc:spChg chg="add mod ord">
          <ac:chgData name="Bussemaker, Stefan" userId="862a3469-0b9a-4aa9-b6af-a57e0cfcc6f0" providerId="ADAL" clId="{8A73FF12-DE44-41B5-A269-3DC12576D393}" dt="2023-05-24T08:26:17.833" v="2052" actId="1038"/>
          <ac:spMkLst>
            <pc:docMk/>
            <pc:sldMk cId="1160620950" sldId="304"/>
            <ac:spMk id="25" creationId="{B724D073-875B-FC47-151F-1F35D0900756}"/>
          </ac:spMkLst>
        </pc:spChg>
        <pc:spChg chg="add mod ord">
          <ac:chgData name="Bussemaker, Stefan" userId="862a3469-0b9a-4aa9-b6af-a57e0cfcc6f0" providerId="ADAL" clId="{8A73FF12-DE44-41B5-A269-3DC12576D393}" dt="2023-05-24T08:25:44.394" v="2013" actId="167"/>
          <ac:spMkLst>
            <pc:docMk/>
            <pc:sldMk cId="1160620950" sldId="304"/>
            <ac:spMk id="26" creationId="{90BDFE18-9CCF-D8DB-D550-B324FB33FC39}"/>
          </ac:spMkLst>
        </pc:spChg>
        <pc:spChg chg="add mod ord">
          <ac:chgData name="Bussemaker, Stefan" userId="862a3469-0b9a-4aa9-b6af-a57e0cfcc6f0" providerId="ADAL" clId="{8A73FF12-DE44-41B5-A269-3DC12576D393}" dt="2023-05-24T08:25:44.394" v="2013" actId="167"/>
          <ac:spMkLst>
            <pc:docMk/>
            <pc:sldMk cId="1160620950" sldId="304"/>
            <ac:spMk id="27" creationId="{11BBFF51-6A5A-2F5E-31EA-E0B73A76FCC3}"/>
          </ac:spMkLst>
        </pc:spChg>
        <pc:spChg chg="add mod ord">
          <ac:chgData name="Bussemaker, Stefan" userId="862a3469-0b9a-4aa9-b6af-a57e0cfcc6f0" providerId="ADAL" clId="{8A73FF12-DE44-41B5-A269-3DC12576D393}" dt="2023-05-24T08:25:44.394" v="2013" actId="167"/>
          <ac:spMkLst>
            <pc:docMk/>
            <pc:sldMk cId="1160620950" sldId="304"/>
            <ac:spMk id="28" creationId="{1B5E1F16-2747-6267-C71E-D4D30F74999B}"/>
          </ac:spMkLst>
        </pc:spChg>
        <pc:spChg chg="add mod ord">
          <ac:chgData name="Bussemaker, Stefan" userId="862a3469-0b9a-4aa9-b6af-a57e0cfcc6f0" providerId="ADAL" clId="{8A73FF12-DE44-41B5-A269-3DC12576D393}" dt="2023-05-24T08:25:44.394" v="2013" actId="167"/>
          <ac:spMkLst>
            <pc:docMk/>
            <pc:sldMk cId="1160620950" sldId="304"/>
            <ac:spMk id="29" creationId="{084A4D3D-FB3D-DEB8-5437-3355D3F80621}"/>
          </ac:spMkLst>
        </pc:spChg>
        <pc:picChg chg="del">
          <ac:chgData name="Bussemaker, Stefan" userId="862a3469-0b9a-4aa9-b6af-a57e0cfcc6f0" providerId="ADAL" clId="{8A73FF12-DE44-41B5-A269-3DC12576D393}" dt="2023-05-24T08:25:08.432" v="2010" actId="478"/>
          <ac:picMkLst>
            <pc:docMk/>
            <pc:sldMk cId="1160620950" sldId="304"/>
            <ac:picMk id="38" creationId="{DD8EF736-774A-B8FB-6DE1-A09B52D72456}"/>
          </ac:picMkLst>
        </pc:picChg>
        <pc:picChg chg="del">
          <ac:chgData name="Bussemaker, Stefan" userId="862a3469-0b9a-4aa9-b6af-a57e0cfcc6f0" providerId="ADAL" clId="{8A73FF12-DE44-41B5-A269-3DC12576D393}" dt="2023-05-24T08:25:08.257" v="2009" actId="478"/>
          <ac:picMkLst>
            <pc:docMk/>
            <pc:sldMk cId="1160620950" sldId="304"/>
            <ac:picMk id="44" creationId="{35BE889C-1953-90E9-E0A4-4E6ADB2A3D02}"/>
          </ac:picMkLst>
        </pc:picChg>
        <pc:cxnChg chg="add mod">
          <ac:chgData name="Bussemaker, Stefan" userId="862a3469-0b9a-4aa9-b6af-a57e0cfcc6f0" providerId="ADAL" clId="{8A73FF12-DE44-41B5-A269-3DC12576D393}" dt="2023-05-24T08:25:09.433" v="2011"/>
          <ac:cxnSpMkLst>
            <pc:docMk/>
            <pc:sldMk cId="1160620950" sldId="304"/>
            <ac:cxnSpMk id="13" creationId="{01A013A7-FAD7-6EF2-DA86-888E2ED0821B}"/>
          </ac:cxnSpMkLst>
        </pc:cxnChg>
        <pc:cxnChg chg="add mod ord">
          <ac:chgData name="Bussemaker, Stefan" userId="862a3469-0b9a-4aa9-b6af-a57e0cfcc6f0" providerId="ADAL" clId="{8A73FF12-DE44-41B5-A269-3DC12576D393}" dt="2023-05-24T08:25:44.394" v="2013" actId="167"/>
          <ac:cxnSpMkLst>
            <pc:docMk/>
            <pc:sldMk cId="1160620950" sldId="304"/>
            <ac:cxnSpMk id="21" creationId="{675088F0-E661-3F76-6FE8-6AFE66A2C4C5}"/>
          </ac:cxnSpMkLst>
        </pc:cxnChg>
        <pc:cxnChg chg="add mod ord">
          <ac:chgData name="Bussemaker, Stefan" userId="862a3469-0b9a-4aa9-b6af-a57e0cfcc6f0" providerId="ADAL" clId="{8A73FF12-DE44-41B5-A269-3DC12576D393}" dt="2023-05-24T08:25:44.394" v="2013" actId="167"/>
          <ac:cxnSpMkLst>
            <pc:docMk/>
            <pc:sldMk cId="1160620950" sldId="304"/>
            <ac:cxnSpMk id="22" creationId="{27CC4725-4564-D1AF-8F20-795C7349C8FC}"/>
          </ac:cxnSpMkLst>
        </pc:cxnChg>
        <pc:cxnChg chg="add mod ord">
          <ac:chgData name="Bussemaker, Stefan" userId="862a3469-0b9a-4aa9-b6af-a57e0cfcc6f0" providerId="ADAL" clId="{8A73FF12-DE44-41B5-A269-3DC12576D393}" dt="2023-05-24T08:27:51.428" v="2102" actId="14100"/>
          <ac:cxnSpMkLst>
            <pc:docMk/>
            <pc:sldMk cId="1160620950" sldId="304"/>
            <ac:cxnSpMk id="23" creationId="{B0255A36-7996-7C6B-3BBC-BA004C590A10}"/>
          </ac:cxnSpMkLst>
        </pc:cxnChg>
        <pc:cxnChg chg="add mod ord">
          <ac:chgData name="Bussemaker, Stefan" userId="862a3469-0b9a-4aa9-b6af-a57e0cfcc6f0" providerId="ADAL" clId="{8A73FF12-DE44-41B5-A269-3DC12576D393}" dt="2023-05-24T08:25:44.394" v="2013" actId="167"/>
          <ac:cxnSpMkLst>
            <pc:docMk/>
            <pc:sldMk cId="1160620950" sldId="304"/>
            <ac:cxnSpMk id="24" creationId="{49E51A13-FACF-0720-59F9-47B62ACA67D4}"/>
          </ac:cxnSpMkLst>
        </pc:cxnChg>
      </pc:sldChg>
      <pc:sldChg chg="addSp delSp modSp mod modNotes">
        <pc:chgData name="Bussemaker, Stefan" userId="862a3469-0b9a-4aa9-b6af-a57e0cfcc6f0" providerId="ADAL" clId="{8A73FF12-DE44-41B5-A269-3DC12576D393}" dt="2023-05-30T06:46:03.500" v="9895" actId="20577"/>
        <pc:sldMkLst>
          <pc:docMk/>
          <pc:sldMk cId="3043078420" sldId="305"/>
        </pc:sldMkLst>
        <pc:spChg chg="add mod">
          <ac:chgData name="Bussemaker, Stefan" userId="862a3469-0b9a-4aa9-b6af-a57e0cfcc6f0" providerId="ADAL" clId="{8A73FF12-DE44-41B5-A269-3DC12576D393}" dt="2023-05-24T08:26:51.244" v="2055"/>
          <ac:spMkLst>
            <pc:docMk/>
            <pc:sldMk cId="3043078420" sldId="305"/>
            <ac:spMk id="3" creationId="{ED51B793-FC64-7997-DD84-F0BDEEF193EE}"/>
          </ac:spMkLst>
        </pc:spChg>
        <pc:spChg chg="add mod">
          <ac:chgData name="Bussemaker, Stefan" userId="862a3469-0b9a-4aa9-b6af-a57e0cfcc6f0" providerId="ADAL" clId="{8A73FF12-DE44-41B5-A269-3DC12576D393}" dt="2023-05-24T09:28:43.940" v="4356" actId="1076"/>
          <ac:spMkLst>
            <pc:docMk/>
            <pc:sldMk cId="3043078420" sldId="305"/>
            <ac:spMk id="4" creationId="{2DED372C-1850-DF14-0381-79B1B3AA90A3}"/>
          </ac:spMkLst>
        </pc:spChg>
        <pc:spChg chg="add mod">
          <ac:chgData name="Bussemaker, Stefan" userId="862a3469-0b9a-4aa9-b6af-a57e0cfcc6f0" providerId="ADAL" clId="{8A73FF12-DE44-41B5-A269-3DC12576D393}" dt="2023-05-24T08:26:51.244" v="2055"/>
          <ac:spMkLst>
            <pc:docMk/>
            <pc:sldMk cId="3043078420" sldId="305"/>
            <ac:spMk id="6" creationId="{33FC0050-EA75-F3F3-9066-6C9BB911A6F3}"/>
          </ac:spMkLst>
        </pc:spChg>
        <pc:spChg chg="add mod">
          <ac:chgData name="Bussemaker, Stefan" userId="862a3469-0b9a-4aa9-b6af-a57e0cfcc6f0" providerId="ADAL" clId="{8A73FF12-DE44-41B5-A269-3DC12576D393}" dt="2023-05-24T08:26:51.244" v="2055"/>
          <ac:spMkLst>
            <pc:docMk/>
            <pc:sldMk cId="3043078420" sldId="305"/>
            <ac:spMk id="7" creationId="{07DF4822-4A17-B799-6771-970922ED0502}"/>
          </ac:spMkLst>
        </pc:spChg>
        <pc:spChg chg="add mod">
          <ac:chgData name="Bussemaker, Stefan" userId="862a3469-0b9a-4aa9-b6af-a57e0cfcc6f0" providerId="ADAL" clId="{8A73FF12-DE44-41B5-A269-3DC12576D393}" dt="2023-05-24T08:26:51.244" v="2055"/>
          <ac:spMkLst>
            <pc:docMk/>
            <pc:sldMk cId="3043078420" sldId="305"/>
            <ac:spMk id="8" creationId="{57B6C180-33D9-FFC9-1329-B26796DE6085}"/>
          </ac:spMkLst>
        </pc:spChg>
        <pc:spChg chg="add mod">
          <ac:chgData name="Bussemaker, Stefan" userId="862a3469-0b9a-4aa9-b6af-a57e0cfcc6f0" providerId="ADAL" clId="{8A73FF12-DE44-41B5-A269-3DC12576D393}" dt="2023-05-24T08:31:20.200" v="2496" actId="6549"/>
          <ac:spMkLst>
            <pc:docMk/>
            <pc:sldMk cId="3043078420" sldId="305"/>
            <ac:spMk id="9" creationId="{2F810324-F12B-109D-096B-9E9330301271}"/>
          </ac:spMkLst>
        </pc:spChg>
        <pc:spChg chg="add mod">
          <ac:chgData name="Bussemaker, Stefan" userId="862a3469-0b9a-4aa9-b6af-a57e0cfcc6f0" providerId="ADAL" clId="{8A73FF12-DE44-41B5-A269-3DC12576D393}" dt="2023-05-24T08:26:51.244" v="2055"/>
          <ac:spMkLst>
            <pc:docMk/>
            <pc:sldMk cId="3043078420" sldId="305"/>
            <ac:spMk id="10" creationId="{2C56DB59-6A2F-47E6-DB2C-8B7261A2FE5A}"/>
          </ac:spMkLst>
        </pc:spChg>
        <pc:spChg chg="add mod">
          <ac:chgData name="Bussemaker, Stefan" userId="862a3469-0b9a-4aa9-b6af-a57e0cfcc6f0" providerId="ADAL" clId="{8A73FF12-DE44-41B5-A269-3DC12576D393}" dt="2023-05-24T08:26:51.244" v="2055"/>
          <ac:spMkLst>
            <pc:docMk/>
            <pc:sldMk cId="3043078420" sldId="305"/>
            <ac:spMk id="11" creationId="{B8A15D28-036C-6E53-C467-0097FD398A0E}"/>
          </ac:spMkLst>
        </pc:spChg>
        <pc:spChg chg="add mod">
          <ac:chgData name="Bussemaker, Stefan" userId="862a3469-0b9a-4aa9-b6af-a57e0cfcc6f0" providerId="ADAL" clId="{8A73FF12-DE44-41B5-A269-3DC12576D393}" dt="2023-05-24T08:26:51.244" v="2055"/>
          <ac:spMkLst>
            <pc:docMk/>
            <pc:sldMk cId="3043078420" sldId="305"/>
            <ac:spMk id="12" creationId="{3D4D3704-B0AC-D865-BB6A-CDDA65A28210}"/>
          </ac:spMkLst>
        </pc:spChg>
        <pc:spChg chg="add mod">
          <ac:chgData name="Bussemaker, Stefan" userId="862a3469-0b9a-4aa9-b6af-a57e0cfcc6f0" providerId="ADAL" clId="{8A73FF12-DE44-41B5-A269-3DC12576D393}" dt="2023-05-24T08:26:51.244" v="2055"/>
          <ac:spMkLst>
            <pc:docMk/>
            <pc:sldMk cId="3043078420" sldId="305"/>
            <ac:spMk id="13" creationId="{1BFC89DF-B24F-6DE0-8BC1-17B9191EE90E}"/>
          </ac:spMkLst>
        </pc:spChg>
        <pc:spChg chg="add mod">
          <ac:chgData name="Bussemaker, Stefan" userId="862a3469-0b9a-4aa9-b6af-a57e0cfcc6f0" providerId="ADAL" clId="{8A73FF12-DE44-41B5-A269-3DC12576D393}" dt="2023-05-24T08:26:51.244" v="2055"/>
          <ac:spMkLst>
            <pc:docMk/>
            <pc:sldMk cId="3043078420" sldId="305"/>
            <ac:spMk id="14" creationId="{EC470E0D-7B9E-314F-DB9E-C0915C4C53DF}"/>
          </ac:spMkLst>
        </pc:spChg>
        <pc:spChg chg="add mod">
          <ac:chgData name="Bussemaker, Stefan" userId="862a3469-0b9a-4aa9-b6af-a57e0cfcc6f0" providerId="ADAL" clId="{8A73FF12-DE44-41B5-A269-3DC12576D393}" dt="2023-05-24T08:26:51.244" v="2055"/>
          <ac:spMkLst>
            <pc:docMk/>
            <pc:sldMk cId="3043078420" sldId="305"/>
            <ac:spMk id="15" creationId="{3934BDAF-1F53-9AFB-3080-A17651F99FBC}"/>
          </ac:spMkLst>
        </pc:spChg>
        <pc:spChg chg="add mod">
          <ac:chgData name="Bussemaker, Stefan" userId="862a3469-0b9a-4aa9-b6af-a57e0cfcc6f0" providerId="ADAL" clId="{8A73FF12-DE44-41B5-A269-3DC12576D393}" dt="2023-05-24T08:26:51.244" v="2055"/>
          <ac:spMkLst>
            <pc:docMk/>
            <pc:sldMk cId="3043078420" sldId="305"/>
            <ac:spMk id="16" creationId="{92837A71-E854-2B39-D249-D6DD6CFC5395}"/>
          </ac:spMkLst>
        </pc:spChg>
        <pc:spChg chg="add mod">
          <ac:chgData name="Bussemaker, Stefan" userId="862a3469-0b9a-4aa9-b6af-a57e0cfcc6f0" providerId="ADAL" clId="{8A73FF12-DE44-41B5-A269-3DC12576D393}" dt="2023-05-24T08:26:51.244" v="2055"/>
          <ac:spMkLst>
            <pc:docMk/>
            <pc:sldMk cId="3043078420" sldId="305"/>
            <ac:spMk id="17" creationId="{45BCC284-0DA4-DF0B-AA95-875CD929BC1F}"/>
          </ac:spMkLst>
        </pc:spChg>
        <pc:spChg chg="add mod">
          <ac:chgData name="Bussemaker, Stefan" userId="862a3469-0b9a-4aa9-b6af-a57e0cfcc6f0" providerId="ADAL" clId="{8A73FF12-DE44-41B5-A269-3DC12576D393}" dt="2023-05-24T08:26:51.244" v="2055"/>
          <ac:spMkLst>
            <pc:docMk/>
            <pc:sldMk cId="3043078420" sldId="305"/>
            <ac:spMk id="18" creationId="{9563F80C-FBC2-8EF3-7B97-5ECA238E1579}"/>
          </ac:spMkLst>
        </pc:spChg>
        <pc:spChg chg="add mod">
          <ac:chgData name="Bussemaker, Stefan" userId="862a3469-0b9a-4aa9-b6af-a57e0cfcc6f0" providerId="ADAL" clId="{8A73FF12-DE44-41B5-A269-3DC12576D393}" dt="2023-05-24T08:26:51.244" v="2055"/>
          <ac:spMkLst>
            <pc:docMk/>
            <pc:sldMk cId="3043078420" sldId="305"/>
            <ac:spMk id="19" creationId="{F9B48F11-C571-F178-C540-399ACFC688D2}"/>
          </ac:spMkLst>
        </pc:spChg>
        <pc:spChg chg="add mod">
          <ac:chgData name="Bussemaker, Stefan" userId="862a3469-0b9a-4aa9-b6af-a57e0cfcc6f0" providerId="ADAL" clId="{8A73FF12-DE44-41B5-A269-3DC12576D393}" dt="2023-05-24T08:26:51.244" v="2055"/>
          <ac:spMkLst>
            <pc:docMk/>
            <pc:sldMk cId="3043078420" sldId="305"/>
            <ac:spMk id="20" creationId="{E3FAB0CC-71CB-0C50-033A-CBC2D6721A5D}"/>
          </ac:spMkLst>
        </pc:spChg>
        <pc:spChg chg="add mod">
          <ac:chgData name="Bussemaker, Stefan" userId="862a3469-0b9a-4aa9-b6af-a57e0cfcc6f0" providerId="ADAL" clId="{8A73FF12-DE44-41B5-A269-3DC12576D393}" dt="2023-05-24T08:35:55.782" v="3138" actId="20577"/>
          <ac:spMkLst>
            <pc:docMk/>
            <pc:sldMk cId="3043078420" sldId="305"/>
            <ac:spMk id="21" creationId="{DCE639D1-78CB-82D8-8CB2-0419B2ABAD0B}"/>
          </ac:spMkLst>
        </pc:spChg>
        <pc:spChg chg="add mod">
          <ac:chgData name="Bussemaker, Stefan" userId="862a3469-0b9a-4aa9-b6af-a57e0cfcc6f0" providerId="ADAL" clId="{8A73FF12-DE44-41B5-A269-3DC12576D393}" dt="2023-05-24T08:26:51.244" v="2055"/>
          <ac:spMkLst>
            <pc:docMk/>
            <pc:sldMk cId="3043078420" sldId="305"/>
            <ac:spMk id="22" creationId="{0729899C-F6F5-7CFF-1A7F-54D90B35B742}"/>
          </ac:spMkLst>
        </pc:spChg>
        <pc:spChg chg="add mod">
          <ac:chgData name="Bussemaker, Stefan" userId="862a3469-0b9a-4aa9-b6af-a57e0cfcc6f0" providerId="ADAL" clId="{8A73FF12-DE44-41B5-A269-3DC12576D393}" dt="2023-05-24T08:26:51.244" v="2055"/>
          <ac:spMkLst>
            <pc:docMk/>
            <pc:sldMk cId="3043078420" sldId="305"/>
            <ac:spMk id="23" creationId="{DF63EF5F-3020-00AB-8BDE-CF801297CFA8}"/>
          </ac:spMkLst>
        </pc:spChg>
        <pc:spChg chg="add mod">
          <ac:chgData name="Bussemaker, Stefan" userId="862a3469-0b9a-4aa9-b6af-a57e0cfcc6f0" providerId="ADAL" clId="{8A73FF12-DE44-41B5-A269-3DC12576D393}" dt="2023-05-24T08:26:51.244" v="2055"/>
          <ac:spMkLst>
            <pc:docMk/>
            <pc:sldMk cId="3043078420" sldId="305"/>
            <ac:spMk id="24" creationId="{AF89CD67-544B-2C39-17E5-BAA79DF93FF2}"/>
          </ac:spMkLst>
        </pc:spChg>
        <pc:spChg chg="add mod">
          <ac:chgData name="Bussemaker, Stefan" userId="862a3469-0b9a-4aa9-b6af-a57e0cfcc6f0" providerId="ADAL" clId="{8A73FF12-DE44-41B5-A269-3DC12576D393}" dt="2023-05-24T08:26:51.244" v="2055"/>
          <ac:spMkLst>
            <pc:docMk/>
            <pc:sldMk cId="3043078420" sldId="305"/>
            <ac:spMk id="26" creationId="{6CAC5DC5-3F24-416E-EBF3-ADD8A99B14F1}"/>
          </ac:spMkLst>
        </pc:spChg>
        <pc:spChg chg="add mod">
          <ac:chgData name="Bussemaker, Stefan" userId="862a3469-0b9a-4aa9-b6af-a57e0cfcc6f0" providerId="ADAL" clId="{8A73FF12-DE44-41B5-A269-3DC12576D393}" dt="2023-05-24T09:28:47.238" v="4369" actId="1037"/>
          <ac:spMkLst>
            <pc:docMk/>
            <pc:sldMk cId="3043078420" sldId="305"/>
            <ac:spMk id="30" creationId="{993910B9-5EB9-482E-1405-14D275C6B122}"/>
          </ac:spMkLst>
        </pc:spChg>
        <pc:spChg chg="add mod">
          <ac:chgData name="Bussemaker, Stefan" userId="862a3469-0b9a-4aa9-b6af-a57e0cfcc6f0" providerId="ADAL" clId="{8A73FF12-DE44-41B5-A269-3DC12576D393}" dt="2023-05-24T08:26:51.244" v="2055"/>
          <ac:spMkLst>
            <pc:docMk/>
            <pc:sldMk cId="3043078420" sldId="305"/>
            <ac:spMk id="31" creationId="{81F474D8-CCD8-B2E1-A7DB-3D16F62C6836}"/>
          </ac:spMkLst>
        </pc:spChg>
        <pc:spChg chg="add mod">
          <ac:chgData name="Bussemaker, Stefan" userId="862a3469-0b9a-4aa9-b6af-a57e0cfcc6f0" providerId="ADAL" clId="{8A73FF12-DE44-41B5-A269-3DC12576D393}" dt="2023-05-24T08:26:51.244" v="2055"/>
          <ac:spMkLst>
            <pc:docMk/>
            <pc:sldMk cId="3043078420" sldId="305"/>
            <ac:spMk id="32" creationId="{DCBBA061-B37A-AA78-19FD-6C60D18D82C5}"/>
          </ac:spMkLst>
        </pc:spChg>
        <pc:spChg chg="add mod">
          <ac:chgData name="Bussemaker, Stefan" userId="862a3469-0b9a-4aa9-b6af-a57e0cfcc6f0" providerId="ADAL" clId="{8A73FF12-DE44-41B5-A269-3DC12576D393}" dt="2023-05-24T08:26:51.244" v="2055"/>
          <ac:spMkLst>
            <pc:docMk/>
            <pc:sldMk cId="3043078420" sldId="305"/>
            <ac:spMk id="34" creationId="{E4D64BE7-A53C-1F93-5631-D8A1E9E5464F}"/>
          </ac:spMkLst>
        </pc:spChg>
        <pc:spChg chg="add mod">
          <ac:chgData name="Bussemaker, Stefan" userId="862a3469-0b9a-4aa9-b6af-a57e0cfcc6f0" providerId="ADAL" clId="{8A73FF12-DE44-41B5-A269-3DC12576D393}" dt="2023-05-24T08:26:51.244" v="2055"/>
          <ac:spMkLst>
            <pc:docMk/>
            <pc:sldMk cId="3043078420" sldId="305"/>
            <ac:spMk id="42" creationId="{8D934F4C-A973-CCA5-8D7E-CFA90867FC1B}"/>
          </ac:spMkLst>
        </pc:spChg>
        <pc:spChg chg="add del mod">
          <ac:chgData name="Bussemaker, Stefan" userId="862a3469-0b9a-4aa9-b6af-a57e0cfcc6f0" providerId="ADAL" clId="{8A73FF12-DE44-41B5-A269-3DC12576D393}" dt="2023-05-24T08:27:00.089" v="2057" actId="478"/>
          <ac:spMkLst>
            <pc:docMk/>
            <pc:sldMk cId="3043078420" sldId="305"/>
            <ac:spMk id="43" creationId="{477AD6EB-209A-6129-1D66-ED5209DEE3EB}"/>
          </ac:spMkLst>
        </pc:spChg>
        <pc:spChg chg="add mod">
          <ac:chgData name="Bussemaker, Stefan" userId="862a3469-0b9a-4aa9-b6af-a57e0cfcc6f0" providerId="ADAL" clId="{8A73FF12-DE44-41B5-A269-3DC12576D393}" dt="2023-05-24T08:27:04.810" v="2098" actId="1037"/>
          <ac:spMkLst>
            <pc:docMk/>
            <pc:sldMk cId="3043078420" sldId="305"/>
            <ac:spMk id="45" creationId="{8DC3CF47-C053-7E67-C739-7360BDEF4BE6}"/>
          </ac:spMkLst>
        </pc:spChg>
        <pc:spChg chg="add mod">
          <ac:chgData name="Bussemaker, Stefan" userId="862a3469-0b9a-4aa9-b6af-a57e0cfcc6f0" providerId="ADAL" clId="{8A73FF12-DE44-41B5-A269-3DC12576D393}" dt="2023-05-24T08:26:51.244" v="2055"/>
          <ac:spMkLst>
            <pc:docMk/>
            <pc:sldMk cId="3043078420" sldId="305"/>
            <ac:spMk id="46" creationId="{648D9D48-4FDD-23EE-A7F9-6B0EDD5D5D3C}"/>
          </ac:spMkLst>
        </pc:spChg>
        <pc:spChg chg="add mod">
          <ac:chgData name="Bussemaker, Stefan" userId="862a3469-0b9a-4aa9-b6af-a57e0cfcc6f0" providerId="ADAL" clId="{8A73FF12-DE44-41B5-A269-3DC12576D393}" dt="2023-05-24T08:26:51.244" v="2055"/>
          <ac:spMkLst>
            <pc:docMk/>
            <pc:sldMk cId="3043078420" sldId="305"/>
            <ac:spMk id="47" creationId="{1DF21F6B-27F8-FBBA-C2D6-86CD59A9786D}"/>
          </ac:spMkLst>
        </pc:spChg>
        <pc:spChg chg="add mod">
          <ac:chgData name="Bussemaker, Stefan" userId="862a3469-0b9a-4aa9-b6af-a57e0cfcc6f0" providerId="ADAL" clId="{8A73FF12-DE44-41B5-A269-3DC12576D393}" dt="2023-05-24T08:26:51.244" v="2055"/>
          <ac:spMkLst>
            <pc:docMk/>
            <pc:sldMk cId="3043078420" sldId="305"/>
            <ac:spMk id="48" creationId="{4DF5BCA5-7CAE-C059-B26C-DD138344BC41}"/>
          </ac:spMkLst>
        </pc:spChg>
        <pc:spChg chg="add mod">
          <ac:chgData name="Bussemaker, Stefan" userId="862a3469-0b9a-4aa9-b6af-a57e0cfcc6f0" providerId="ADAL" clId="{8A73FF12-DE44-41B5-A269-3DC12576D393}" dt="2023-05-24T08:26:51.244" v="2055"/>
          <ac:spMkLst>
            <pc:docMk/>
            <pc:sldMk cId="3043078420" sldId="305"/>
            <ac:spMk id="49" creationId="{CBAA3419-3828-3611-CA65-DF192AB80B73}"/>
          </ac:spMkLst>
        </pc:spChg>
        <pc:spChg chg="add mod">
          <ac:chgData name="Bussemaker, Stefan" userId="862a3469-0b9a-4aa9-b6af-a57e0cfcc6f0" providerId="ADAL" clId="{8A73FF12-DE44-41B5-A269-3DC12576D393}" dt="2023-05-24T08:26:51.244" v="2055"/>
          <ac:spMkLst>
            <pc:docMk/>
            <pc:sldMk cId="3043078420" sldId="305"/>
            <ac:spMk id="50" creationId="{1E3CE44C-9058-B3DE-385C-A331AEF76942}"/>
          </ac:spMkLst>
        </pc:spChg>
        <pc:spChg chg="add mod">
          <ac:chgData name="Bussemaker, Stefan" userId="862a3469-0b9a-4aa9-b6af-a57e0cfcc6f0" providerId="ADAL" clId="{8A73FF12-DE44-41B5-A269-3DC12576D393}" dt="2023-05-24T08:26:51.244" v="2055"/>
          <ac:spMkLst>
            <pc:docMk/>
            <pc:sldMk cId="3043078420" sldId="305"/>
            <ac:spMk id="51" creationId="{E73679EB-2A8E-9CFA-0C06-E009752623AB}"/>
          </ac:spMkLst>
        </pc:spChg>
        <pc:spChg chg="add mod">
          <ac:chgData name="Bussemaker, Stefan" userId="862a3469-0b9a-4aa9-b6af-a57e0cfcc6f0" providerId="ADAL" clId="{8A73FF12-DE44-41B5-A269-3DC12576D393}" dt="2023-05-24T08:26:58.678" v="2056"/>
          <ac:spMkLst>
            <pc:docMk/>
            <pc:sldMk cId="3043078420" sldId="305"/>
            <ac:spMk id="52" creationId="{0BCD78DC-B7E5-8DFC-D2AE-0F96285DA3DB}"/>
          </ac:spMkLst>
        </pc:spChg>
        <pc:picChg chg="del">
          <ac:chgData name="Bussemaker, Stefan" userId="862a3469-0b9a-4aa9-b6af-a57e0cfcc6f0" providerId="ADAL" clId="{8A73FF12-DE44-41B5-A269-3DC12576D393}" dt="2023-05-24T08:26:31.688" v="2053" actId="478"/>
          <ac:picMkLst>
            <pc:docMk/>
            <pc:sldMk cId="3043078420" sldId="305"/>
            <ac:picMk id="38" creationId="{DD8EF736-774A-B8FB-6DE1-A09B52D72456}"/>
          </ac:picMkLst>
        </pc:picChg>
        <pc:picChg chg="del">
          <ac:chgData name="Bussemaker, Stefan" userId="862a3469-0b9a-4aa9-b6af-a57e0cfcc6f0" providerId="ADAL" clId="{8A73FF12-DE44-41B5-A269-3DC12576D393}" dt="2023-05-24T08:26:31.896" v="2054" actId="478"/>
          <ac:picMkLst>
            <pc:docMk/>
            <pc:sldMk cId="3043078420" sldId="305"/>
            <ac:picMk id="44" creationId="{35BE889C-1953-90E9-E0A4-4E6ADB2A3D02}"/>
          </ac:picMkLst>
        </pc:picChg>
        <pc:cxnChg chg="add mod">
          <ac:chgData name="Bussemaker, Stefan" userId="862a3469-0b9a-4aa9-b6af-a57e0cfcc6f0" providerId="ADAL" clId="{8A73FF12-DE44-41B5-A269-3DC12576D393}" dt="2023-05-24T08:26:51.244" v="2055"/>
          <ac:cxnSpMkLst>
            <pc:docMk/>
            <pc:sldMk cId="3043078420" sldId="305"/>
            <ac:cxnSpMk id="25" creationId="{88C69DED-A25E-C909-B0F4-1811DA4D86F2}"/>
          </ac:cxnSpMkLst>
        </pc:cxnChg>
        <pc:cxnChg chg="add mod">
          <ac:chgData name="Bussemaker, Stefan" userId="862a3469-0b9a-4aa9-b6af-a57e0cfcc6f0" providerId="ADAL" clId="{8A73FF12-DE44-41B5-A269-3DC12576D393}" dt="2023-05-24T08:26:51.244" v="2055"/>
          <ac:cxnSpMkLst>
            <pc:docMk/>
            <pc:sldMk cId="3043078420" sldId="305"/>
            <ac:cxnSpMk id="27" creationId="{26ABF87A-43FF-4792-C800-F7220AC646E1}"/>
          </ac:cxnSpMkLst>
        </pc:cxnChg>
        <pc:cxnChg chg="add mod">
          <ac:chgData name="Bussemaker, Stefan" userId="862a3469-0b9a-4aa9-b6af-a57e0cfcc6f0" providerId="ADAL" clId="{8A73FF12-DE44-41B5-A269-3DC12576D393}" dt="2023-05-24T08:26:51.244" v="2055"/>
          <ac:cxnSpMkLst>
            <pc:docMk/>
            <pc:sldMk cId="3043078420" sldId="305"/>
            <ac:cxnSpMk id="28" creationId="{F9D268AA-B5E0-6A48-62F2-9D23A4500C06}"/>
          </ac:cxnSpMkLst>
        </pc:cxnChg>
        <pc:cxnChg chg="add mod">
          <ac:chgData name="Bussemaker, Stefan" userId="862a3469-0b9a-4aa9-b6af-a57e0cfcc6f0" providerId="ADAL" clId="{8A73FF12-DE44-41B5-A269-3DC12576D393}" dt="2023-05-24T08:26:51.244" v="2055"/>
          <ac:cxnSpMkLst>
            <pc:docMk/>
            <pc:sldMk cId="3043078420" sldId="305"/>
            <ac:cxnSpMk id="29" creationId="{D4712263-1BC1-CFE6-60BE-91BDC1CBEE91}"/>
          </ac:cxnSpMkLst>
        </pc:cxnChg>
        <pc:cxnChg chg="add mod">
          <ac:chgData name="Bussemaker, Stefan" userId="862a3469-0b9a-4aa9-b6af-a57e0cfcc6f0" providerId="ADAL" clId="{8A73FF12-DE44-41B5-A269-3DC12576D393}" dt="2023-05-24T08:26:51.244" v="2055"/>
          <ac:cxnSpMkLst>
            <pc:docMk/>
            <pc:sldMk cId="3043078420" sldId="305"/>
            <ac:cxnSpMk id="33" creationId="{32E276CE-92A5-3FCD-D7FC-4232C1C12403}"/>
          </ac:cxnSpMkLst>
        </pc:cxnChg>
        <pc:cxnChg chg="add mod">
          <ac:chgData name="Bussemaker, Stefan" userId="862a3469-0b9a-4aa9-b6af-a57e0cfcc6f0" providerId="ADAL" clId="{8A73FF12-DE44-41B5-A269-3DC12576D393}" dt="2023-05-24T08:26:51.244" v="2055"/>
          <ac:cxnSpMkLst>
            <pc:docMk/>
            <pc:sldMk cId="3043078420" sldId="305"/>
            <ac:cxnSpMk id="35" creationId="{51C407F4-71EF-0CEB-01BA-CCF3A12B034E}"/>
          </ac:cxnSpMkLst>
        </pc:cxnChg>
        <pc:cxnChg chg="add mod">
          <ac:chgData name="Bussemaker, Stefan" userId="862a3469-0b9a-4aa9-b6af-a57e0cfcc6f0" providerId="ADAL" clId="{8A73FF12-DE44-41B5-A269-3DC12576D393}" dt="2023-05-24T08:26:51.244" v="2055"/>
          <ac:cxnSpMkLst>
            <pc:docMk/>
            <pc:sldMk cId="3043078420" sldId="305"/>
            <ac:cxnSpMk id="36" creationId="{83BCCB9B-E640-3718-5FB9-B5AD151A7F70}"/>
          </ac:cxnSpMkLst>
        </pc:cxnChg>
        <pc:cxnChg chg="add mod">
          <ac:chgData name="Bussemaker, Stefan" userId="862a3469-0b9a-4aa9-b6af-a57e0cfcc6f0" providerId="ADAL" clId="{8A73FF12-DE44-41B5-A269-3DC12576D393}" dt="2023-05-24T08:26:51.244" v="2055"/>
          <ac:cxnSpMkLst>
            <pc:docMk/>
            <pc:sldMk cId="3043078420" sldId="305"/>
            <ac:cxnSpMk id="37" creationId="{78CA7EED-5D31-F2A2-6ABF-8BA71F1F8D17}"/>
          </ac:cxnSpMkLst>
        </pc:cxnChg>
        <pc:cxnChg chg="add del mod">
          <ac:chgData name="Bussemaker, Stefan" userId="862a3469-0b9a-4aa9-b6af-a57e0cfcc6f0" providerId="ADAL" clId="{8A73FF12-DE44-41B5-A269-3DC12576D393}" dt="2023-05-24T08:27:47.391" v="2101" actId="478"/>
          <ac:cxnSpMkLst>
            <pc:docMk/>
            <pc:sldMk cId="3043078420" sldId="305"/>
            <ac:cxnSpMk id="39" creationId="{EDF088C6-672F-07FF-81A4-D1FF9D40D187}"/>
          </ac:cxnSpMkLst>
        </pc:cxnChg>
        <pc:cxnChg chg="add mod">
          <ac:chgData name="Bussemaker, Stefan" userId="862a3469-0b9a-4aa9-b6af-a57e0cfcc6f0" providerId="ADAL" clId="{8A73FF12-DE44-41B5-A269-3DC12576D393}" dt="2023-05-24T08:26:51.244" v="2055"/>
          <ac:cxnSpMkLst>
            <pc:docMk/>
            <pc:sldMk cId="3043078420" sldId="305"/>
            <ac:cxnSpMk id="40" creationId="{F85C3F08-AE3C-FE25-2DBA-56710621F80E}"/>
          </ac:cxnSpMkLst>
        </pc:cxnChg>
        <pc:cxnChg chg="add mod">
          <ac:chgData name="Bussemaker, Stefan" userId="862a3469-0b9a-4aa9-b6af-a57e0cfcc6f0" providerId="ADAL" clId="{8A73FF12-DE44-41B5-A269-3DC12576D393}" dt="2023-05-24T08:26:51.244" v="2055"/>
          <ac:cxnSpMkLst>
            <pc:docMk/>
            <pc:sldMk cId="3043078420" sldId="305"/>
            <ac:cxnSpMk id="41" creationId="{C61650C4-6D09-564E-705A-FDDD9BFE9C47}"/>
          </ac:cxnSpMkLst>
        </pc:cxnChg>
        <pc:cxnChg chg="add mod">
          <ac:chgData name="Bussemaker, Stefan" userId="862a3469-0b9a-4aa9-b6af-a57e0cfcc6f0" providerId="ADAL" clId="{8A73FF12-DE44-41B5-A269-3DC12576D393}" dt="2023-05-24T08:27:57.500" v="2105" actId="14100"/>
          <ac:cxnSpMkLst>
            <pc:docMk/>
            <pc:sldMk cId="3043078420" sldId="305"/>
            <ac:cxnSpMk id="53" creationId="{58E0210A-0B38-1966-8837-D273BABA6910}"/>
          </ac:cxnSpMkLst>
        </pc:cxnChg>
      </pc:sldChg>
      <pc:sldChg chg="modSp mod">
        <pc:chgData name="Bussemaker, Stefan" userId="862a3469-0b9a-4aa9-b6af-a57e0cfcc6f0" providerId="ADAL" clId="{8A73FF12-DE44-41B5-A269-3DC12576D393}" dt="2023-05-31T08:26:23.804" v="9949" actId="20577"/>
        <pc:sldMkLst>
          <pc:docMk/>
          <pc:sldMk cId="3258659758" sldId="307"/>
        </pc:sldMkLst>
        <pc:spChg chg="mod">
          <ac:chgData name="Bussemaker, Stefan" userId="862a3469-0b9a-4aa9-b6af-a57e0cfcc6f0" providerId="ADAL" clId="{8A73FF12-DE44-41B5-A269-3DC12576D393}" dt="2023-05-31T08:26:23.804" v="9949" actId="20577"/>
          <ac:spMkLst>
            <pc:docMk/>
            <pc:sldMk cId="3258659758" sldId="307"/>
            <ac:spMk id="2" creationId="{E3270156-A0DC-A7C5-59A5-02F2FDDC2816}"/>
          </ac:spMkLst>
        </pc:spChg>
      </pc:sldChg>
      <pc:sldChg chg="mod ord modShow">
        <pc:chgData name="Bussemaker, Stefan" userId="862a3469-0b9a-4aa9-b6af-a57e0cfcc6f0" providerId="ADAL" clId="{8A73FF12-DE44-41B5-A269-3DC12576D393}" dt="2023-05-30T09:19:51.882" v="9896" actId="729"/>
        <pc:sldMkLst>
          <pc:docMk/>
          <pc:sldMk cId="1863363309" sldId="309"/>
        </pc:sldMkLst>
      </pc:sldChg>
      <pc:sldChg chg="mod ord modShow">
        <pc:chgData name="Bussemaker, Stefan" userId="862a3469-0b9a-4aa9-b6af-a57e0cfcc6f0" providerId="ADAL" clId="{8A73FF12-DE44-41B5-A269-3DC12576D393}" dt="2023-05-30T09:19:51.882" v="9896" actId="729"/>
        <pc:sldMkLst>
          <pc:docMk/>
          <pc:sldMk cId="780771459" sldId="310"/>
        </pc:sldMkLst>
      </pc:sldChg>
      <pc:sldChg chg="mod ord modShow">
        <pc:chgData name="Bussemaker, Stefan" userId="862a3469-0b9a-4aa9-b6af-a57e0cfcc6f0" providerId="ADAL" clId="{8A73FF12-DE44-41B5-A269-3DC12576D393}" dt="2023-05-30T09:19:51.882" v="9896" actId="729"/>
        <pc:sldMkLst>
          <pc:docMk/>
          <pc:sldMk cId="287855504" sldId="311"/>
        </pc:sldMkLst>
      </pc:sldChg>
      <pc:sldChg chg="mod ord modShow">
        <pc:chgData name="Bussemaker, Stefan" userId="862a3469-0b9a-4aa9-b6af-a57e0cfcc6f0" providerId="ADAL" clId="{8A73FF12-DE44-41B5-A269-3DC12576D393}" dt="2023-05-30T09:19:51.882" v="9896" actId="729"/>
        <pc:sldMkLst>
          <pc:docMk/>
          <pc:sldMk cId="3744072313" sldId="312"/>
        </pc:sldMkLst>
      </pc:sldChg>
      <pc:sldChg chg="addSp delSp modSp add mod ord addAnim delAnim modAnim modShow modNotes modNotesTx">
        <pc:chgData name="Bussemaker, Stefan" userId="862a3469-0b9a-4aa9-b6af-a57e0cfcc6f0" providerId="ADAL" clId="{8A73FF12-DE44-41B5-A269-3DC12576D393}" dt="2023-05-24T14:49:25.202" v="9722"/>
        <pc:sldMkLst>
          <pc:docMk/>
          <pc:sldMk cId="61550734" sldId="314"/>
        </pc:sldMkLst>
        <pc:spChg chg="add del mod">
          <ac:chgData name="Bussemaker, Stefan" userId="862a3469-0b9a-4aa9-b6af-a57e0cfcc6f0" providerId="ADAL" clId="{8A73FF12-DE44-41B5-A269-3DC12576D393}" dt="2023-05-24T11:30:54.466" v="5314" actId="478"/>
          <ac:spMkLst>
            <pc:docMk/>
            <pc:sldMk cId="61550734" sldId="314"/>
            <ac:spMk id="3" creationId="{92A919F0-6632-7451-44BD-6634608F07E0}"/>
          </ac:spMkLst>
        </pc:spChg>
        <pc:spChg chg="del">
          <ac:chgData name="Bussemaker, Stefan" userId="862a3469-0b9a-4aa9-b6af-a57e0cfcc6f0" providerId="ADAL" clId="{8A73FF12-DE44-41B5-A269-3DC12576D393}" dt="2023-05-24T13:46:47.998" v="7505" actId="478"/>
          <ac:spMkLst>
            <pc:docMk/>
            <pc:sldMk cId="61550734" sldId="314"/>
            <ac:spMk id="4" creationId="{E2DF5D55-7C6D-1B39-0965-0A3D9FE8A3B6}"/>
          </ac:spMkLst>
        </pc:spChg>
        <pc:spChg chg="add del mod topLvl">
          <ac:chgData name="Bussemaker, Stefan" userId="862a3469-0b9a-4aa9-b6af-a57e0cfcc6f0" providerId="ADAL" clId="{8A73FF12-DE44-41B5-A269-3DC12576D393}" dt="2023-05-24T11:31:49.204" v="5323" actId="478"/>
          <ac:spMkLst>
            <pc:docMk/>
            <pc:sldMk cId="61550734" sldId="314"/>
            <ac:spMk id="12" creationId="{A1294A4F-EE1B-609E-D267-D3F0428B1C80}"/>
          </ac:spMkLst>
        </pc:spChg>
        <pc:spChg chg="mod">
          <ac:chgData name="Bussemaker, Stefan" userId="862a3469-0b9a-4aa9-b6af-a57e0cfcc6f0" providerId="ADAL" clId="{8A73FF12-DE44-41B5-A269-3DC12576D393}" dt="2023-05-24T11:31:42.706" v="5320"/>
          <ac:spMkLst>
            <pc:docMk/>
            <pc:sldMk cId="61550734" sldId="314"/>
            <ac:spMk id="18" creationId="{52DEB89C-E7AC-971D-525F-D827D90564E2}"/>
          </ac:spMkLst>
        </pc:spChg>
        <pc:spChg chg="add del">
          <ac:chgData name="Bussemaker, Stefan" userId="862a3469-0b9a-4aa9-b6af-a57e0cfcc6f0" providerId="ADAL" clId="{8A73FF12-DE44-41B5-A269-3DC12576D393}" dt="2023-05-24T11:32:33.084" v="5335" actId="478"/>
          <ac:spMkLst>
            <pc:docMk/>
            <pc:sldMk cId="61550734" sldId="314"/>
            <ac:spMk id="19" creationId="{1B88BC59-6324-42ED-FF2A-E27AF9858F3E}"/>
          </ac:spMkLst>
        </pc:spChg>
        <pc:spChg chg="add mod">
          <ac:chgData name="Bussemaker, Stefan" userId="862a3469-0b9a-4aa9-b6af-a57e0cfcc6f0" providerId="ADAL" clId="{8A73FF12-DE44-41B5-A269-3DC12576D393}" dt="2023-05-24T12:12:18.931" v="5662" actId="1036"/>
          <ac:spMkLst>
            <pc:docMk/>
            <pc:sldMk cId="61550734" sldId="314"/>
            <ac:spMk id="21" creationId="{99B219F4-A935-FD1A-92C3-D9E789834FB3}"/>
          </ac:spMkLst>
        </pc:spChg>
        <pc:spChg chg="add mod">
          <ac:chgData name="Bussemaker, Stefan" userId="862a3469-0b9a-4aa9-b6af-a57e0cfcc6f0" providerId="ADAL" clId="{8A73FF12-DE44-41B5-A269-3DC12576D393}" dt="2023-05-24T11:32:59.185" v="5346" actId="1076"/>
          <ac:spMkLst>
            <pc:docMk/>
            <pc:sldMk cId="61550734" sldId="314"/>
            <ac:spMk id="22" creationId="{A37D00BB-6918-76DE-8116-D713F66DA5BB}"/>
          </ac:spMkLst>
        </pc:spChg>
        <pc:spChg chg="add del mod">
          <ac:chgData name="Bussemaker, Stefan" userId="862a3469-0b9a-4aa9-b6af-a57e0cfcc6f0" providerId="ADAL" clId="{8A73FF12-DE44-41B5-A269-3DC12576D393}" dt="2023-05-24T13:46:54.153" v="7508" actId="478"/>
          <ac:spMkLst>
            <pc:docMk/>
            <pc:sldMk cId="61550734" sldId="314"/>
            <ac:spMk id="24" creationId="{1DFB0498-CFDB-EC91-1846-817F5E09B81F}"/>
          </ac:spMkLst>
        </pc:spChg>
        <pc:grpChg chg="add del mod">
          <ac:chgData name="Bussemaker, Stefan" userId="862a3469-0b9a-4aa9-b6af-a57e0cfcc6f0" providerId="ADAL" clId="{8A73FF12-DE44-41B5-A269-3DC12576D393}" dt="2023-05-24T11:31:49.204" v="5323" actId="478"/>
          <ac:grpSpMkLst>
            <pc:docMk/>
            <pc:sldMk cId="61550734" sldId="314"/>
            <ac:grpSpMk id="13" creationId="{FA4DE8A8-FDAE-9F4C-4B6D-60BE11BD0119}"/>
          </ac:grpSpMkLst>
        </pc:grpChg>
        <pc:grpChg chg="add del mod">
          <ac:chgData name="Bussemaker, Stefan" userId="862a3469-0b9a-4aa9-b6af-a57e0cfcc6f0" providerId="ADAL" clId="{8A73FF12-DE44-41B5-A269-3DC12576D393}" dt="2023-05-24T11:31:44.004" v="5321" actId="478"/>
          <ac:grpSpMkLst>
            <pc:docMk/>
            <pc:sldMk cId="61550734" sldId="314"/>
            <ac:grpSpMk id="16" creationId="{0CE82AF6-1BD2-E369-DCBF-23024DE6CCBF}"/>
          </ac:grpSpMkLst>
        </pc:grpChg>
        <pc:picChg chg="add del mod">
          <ac:chgData name="Bussemaker, Stefan" userId="862a3469-0b9a-4aa9-b6af-a57e0cfcc6f0" providerId="ADAL" clId="{8A73FF12-DE44-41B5-A269-3DC12576D393}" dt="2023-05-24T11:32:31.572" v="5334" actId="478"/>
          <ac:picMkLst>
            <pc:docMk/>
            <pc:sldMk cId="61550734" sldId="314"/>
            <ac:picMk id="2" creationId="{B97B2A2E-17A9-46B2-B0CD-15893CD9689E}"/>
          </ac:picMkLst>
        </pc:picChg>
        <pc:picChg chg="add del mod ord">
          <ac:chgData name="Bussemaker, Stefan" userId="862a3469-0b9a-4aa9-b6af-a57e0cfcc6f0" providerId="ADAL" clId="{8A73FF12-DE44-41B5-A269-3DC12576D393}" dt="2023-05-24T11:32:40.645" v="5336" actId="1076"/>
          <ac:picMkLst>
            <pc:docMk/>
            <pc:sldMk cId="61550734" sldId="314"/>
            <ac:picMk id="6" creationId="{C030776A-4ED8-B4F2-DC94-9E66FD36F9B2}"/>
          </ac:picMkLst>
        </pc:picChg>
        <pc:picChg chg="add mod topLvl">
          <ac:chgData name="Bussemaker, Stefan" userId="862a3469-0b9a-4aa9-b6af-a57e0cfcc6f0" providerId="ADAL" clId="{8A73FF12-DE44-41B5-A269-3DC12576D393}" dt="2023-05-24T11:32:40.645" v="5336" actId="1076"/>
          <ac:picMkLst>
            <pc:docMk/>
            <pc:sldMk cId="61550734" sldId="314"/>
            <ac:picMk id="7" creationId="{C21B2C2B-E823-E59C-6DBD-9D71FF78C7E0}"/>
          </ac:picMkLst>
        </pc:picChg>
        <pc:picChg chg="mod">
          <ac:chgData name="Bussemaker, Stefan" userId="862a3469-0b9a-4aa9-b6af-a57e0cfcc6f0" providerId="ADAL" clId="{8A73FF12-DE44-41B5-A269-3DC12576D393}" dt="2023-05-24T11:31:42.706" v="5320"/>
          <ac:picMkLst>
            <pc:docMk/>
            <pc:sldMk cId="61550734" sldId="314"/>
            <ac:picMk id="17" creationId="{3A80E6BC-B5A9-D2C4-5308-C319689EF55C}"/>
          </ac:picMkLst>
        </pc:picChg>
        <pc:picChg chg="add del mod">
          <ac:chgData name="Bussemaker, Stefan" userId="862a3469-0b9a-4aa9-b6af-a57e0cfcc6f0" providerId="ADAL" clId="{8A73FF12-DE44-41B5-A269-3DC12576D393}" dt="2023-05-24T11:31:44.004" v="5321" actId="478"/>
          <ac:picMkLst>
            <pc:docMk/>
            <pc:sldMk cId="61550734" sldId="314"/>
            <ac:picMk id="20" creationId="{BF87A7D8-217F-5A56-7B30-C88179178547}"/>
          </ac:picMkLst>
        </pc:picChg>
      </pc:sldChg>
      <pc:sldChg chg="addSp delSp modSp new del mod">
        <pc:chgData name="Bussemaker, Stefan" userId="862a3469-0b9a-4aa9-b6af-a57e0cfcc6f0" providerId="ADAL" clId="{8A73FF12-DE44-41B5-A269-3DC12576D393}" dt="2023-05-24T06:51:28.102" v="810" actId="47"/>
        <pc:sldMkLst>
          <pc:docMk/>
          <pc:sldMk cId="2082354308" sldId="314"/>
        </pc:sldMkLst>
        <pc:spChg chg="del">
          <ac:chgData name="Bussemaker, Stefan" userId="862a3469-0b9a-4aa9-b6af-a57e0cfcc6f0" providerId="ADAL" clId="{8A73FF12-DE44-41B5-A269-3DC12576D393}" dt="2023-05-23T15:24:16.163" v="3" actId="478"/>
          <ac:spMkLst>
            <pc:docMk/>
            <pc:sldMk cId="2082354308" sldId="314"/>
            <ac:spMk id="2" creationId="{BF15A4A6-76A7-8278-F16C-9A6762073A2F}"/>
          </ac:spMkLst>
        </pc:spChg>
        <pc:spChg chg="add del mod ord">
          <ac:chgData name="Bussemaker, Stefan" userId="862a3469-0b9a-4aa9-b6af-a57e0cfcc6f0" providerId="ADAL" clId="{8A73FF12-DE44-41B5-A269-3DC12576D393}" dt="2023-05-24T06:47:29.694" v="715" actId="167"/>
          <ac:spMkLst>
            <pc:docMk/>
            <pc:sldMk cId="2082354308" sldId="314"/>
            <ac:spMk id="3" creationId="{2E730747-292F-8BD4-7954-C03E70C60F4F}"/>
          </ac:spMkLst>
        </pc:spChg>
        <pc:spChg chg="add del mod">
          <ac:chgData name="Bussemaker, Stefan" userId="862a3469-0b9a-4aa9-b6af-a57e0cfcc6f0" providerId="ADAL" clId="{8A73FF12-DE44-41B5-A269-3DC12576D393}" dt="2023-05-23T15:24:24.272" v="5" actId="478"/>
          <ac:spMkLst>
            <pc:docMk/>
            <pc:sldMk cId="2082354308" sldId="314"/>
            <ac:spMk id="4" creationId="{2FBDCB63-5D76-3EC8-0AFE-B654092216B0}"/>
          </ac:spMkLst>
        </pc:spChg>
        <pc:spChg chg="add mod">
          <ac:chgData name="Bussemaker, Stefan" userId="862a3469-0b9a-4aa9-b6af-a57e0cfcc6f0" providerId="ADAL" clId="{8A73FF12-DE44-41B5-A269-3DC12576D393}" dt="2023-05-23T15:24:25.205" v="6"/>
          <ac:spMkLst>
            <pc:docMk/>
            <pc:sldMk cId="2082354308" sldId="314"/>
            <ac:spMk id="5" creationId="{5A69A2FC-1D51-F4F8-2F04-8A2D63498C6E}"/>
          </ac:spMkLst>
        </pc:spChg>
        <pc:spChg chg="mod">
          <ac:chgData name="Bussemaker, Stefan" userId="862a3469-0b9a-4aa9-b6af-a57e0cfcc6f0" providerId="ADAL" clId="{8A73FF12-DE44-41B5-A269-3DC12576D393}" dt="2023-05-24T06:50:58.148" v="805" actId="1037"/>
          <ac:spMkLst>
            <pc:docMk/>
            <pc:sldMk cId="2082354308" sldId="314"/>
            <ac:spMk id="9" creationId="{3FA398F6-C620-3981-5605-525365F49E6D}"/>
          </ac:spMkLst>
        </pc:spChg>
        <pc:spChg chg="mod">
          <ac:chgData name="Bussemaker, Stefan" userId="862a3469-0b9a-4aa9-b6af-a57e0cfcc6f0" providerId="ADAL" clId="{8A73FF12-DE44-41B5-A269-3DC12576D393}" dt="2023-05-24T06:50:58.148" v="805" actId="1037"/>
          <ac:spMkLst>
            <pc:docMk/>
            <pc:sldMk cId="2082354308" sldId="314"/>
            <ac:spMk id="10" creationId="{0C6669AF-C94F-457A-553E-29356052941B}"/>
          </ac:spMkLst>
        </pc:spChg>
        <pc:spChg chg="mod">
          <ac:chgData name="Bussemaker, Stefan" userId="862a3469-0b9a-4aa9-b6af-a57e0cfcc6f0" providerId="ADAL" clId="{8A73FF12-DE44-41B5-A269-3DC12576D393}" dt="2023-05-24T06:50:58.148" v="805" actId="1037"/>
          <ac:spMkLst>
            <pc:docMk/>
            <pc:sldMk cId="2082354308" sldId="314"/>
            <ac:spMk id="12" creationId="{80ECEA41-E87F-3D7E-EEDE-52A497E44977}"/>
          </ac:spMkLst>
        </pc:spChg>
        <pc:spChg chg="mod">
          <ac:chgData name="Bussemaker, Stefan" userId="862a3469-0b9a-4aa9-b6af-a57e0cfcc6f0" providerId="ADAL" clId="{8A73FF12-DE44-41B5-A269-3DC12576D393}" dt="2023-05-24T06:50:58.148" v="805" actId="1037"/>
          <ac:spMkLst>
            <pc:docMk/>
            <pc:sldMk cId="2082354308" sldId="314"/>
            <ac:spMk id="17" creationId="{38FC080F-77A8-AEE1-C60A-EB8F5D1DCFBE}"/>
          </ac:spMkLst>
        </pc:spChg>
        <pc:spChg chg="mod">
          <ac:chgData name="Bussemaker, Stefan" userId="862a3469-0b9a-4aa9-b6af-a57e0cfcc6f0" providerId="ADAL" clId="{8A73FF12-DE44-41B5-A269-3DC12576D393}" dt="2023-05-24T06:50:58.148" v="805" actId="1037"/>
          <ac:spMkLst>
            <pc:docMk/>
            <pc:sldMk cId="2082354308" sldId="314"/>
            <ac:spMk id="18" creationId="{BD97B820-E846-3405-8FF4-5DE9C55FC190}"/>
          </ac:spMkLst>
        </pc:spChg>
        <pc:spChg chg="mod">
          <ac:chgData name="Bussemaker, Stefan" userId="862a3469-0b9a-4aa9-b6af-a57e0cfcc6f0" providerId="ADAL" clId="{8A73FF12-DE44-41B5-A269-3DC12576D393}" dt="2023-05-24T06:50:58.148" v="805" actId="1037"/>
          <ac:spMkLst>
            <pc:docMk/>
            <pc:sldMk cId="2082354308" sldId="314"/>
            <ac:spMk id="22" creationId="{170B0423-AB61-850B-8C8B-544C0EC10B2B}"/>
          </ac:spMkLst>
        </pc:spChg>
        <pc:spChg chg="mod">
          <ac:chgData name="Bussemaker, Stefan" userId="862a3469-0b9a-4aa9-b6af-a57e0cfcc6f0" providerId="ADAL" clId="{8A73FF12-DE44-41B5-A269-3DC12576D393}" dt="2023-05-24T06:50:58.148" v="805" actId="1037"/>
          <ac:spMkLst>
            <pc:docMk/>
            <pc:sldMk cId="2082354308" sldId="314"/>
            <ac:spMk id="23" creationId="{9929615E-E527-0E64-AEEC-39BFA18F4AA3}"/>
          </ac:spMkLst>
        </pc:spChg>
        <pc:spChg chg="mod">
          <ac:chgData name="Bussemaker, Stefan" userId="862a3469-0b9a-4aa9-b6af-a57e0cfcc6f0" providerId="ADAL" clId="{8A73FF12-DE44-41B5-A269-3DC12576D393}" dt="2023-05-24T06:50:58.148" v="805" actId="1037"/>
          <ac:spMkLst>
            <pc:docMk/>
            <pc:sldMk cId="2082354308" sldId="314"/>
            <ac:spMk id="27" creationId="{FA7DDD04-62E1-CD2B-430D-E1B71074F812}"/>
          </ac:spMkLst>
        </pc:spChg>
        <pc:spChg chg="mod">
          <ac:chgData name="Bussemaker, Stefan" userId="862a3469-0b9a-4aa9-b6af-a57e0cfcc6f0" providerId="ADAL" clId="{8A73FF12-DE44-41B5-A269-3DC12576D393}" dt="2023-05-24T06:50:58.148" v="805" actId="1037"/>
          <ac:spMkLst>
            <pc:docMk/>
            <pc:sldMk cId="2082354308" sldId="314"/>
            <ac:spMk id="28" creationId="{4F1068A6-B204-9BFB-80F2-AFAA8422FC39}"/>
          </ac:spMkLst>
        </pc:spChg>
        <pc:spChg chg="mod">
          <ac:chgData name="Bussemaker, Stefan" userId="862a3469-0b9a-4aa9-b6af-a57e0cfcc6f0" providerId="ADAL" clId="{8A73FF12-DE44-41B5-A269-3DC12576D393}" dt="2023-05-24T06:50:58.148" v="805" actId="1037"/>
          <ac:spMkLst>
            <pc:docMk/>
            <pc:sldMk cId="2082354308" sldId="314"/>
            <ac:spMk id="29" creationId="{4470AEA3-0C6E-80C4-AB57-AE314C6A093E}"/>
          </ac:spMkLst>
        </pc:spChg>
        <pc:spChg chg="mod">
          <ac:chgData name="Bussemaker, Stefan" userId="862a3469-0b9a-4aa9-b6af-a57e0cfcc6f0" providerId="ADAL" clId="{8A73FF12-DE44-41B5-A269-3DC12576D393}" dt="2023-05-24T06:50:58.148" v="805" actId="1037"/>
          <ac:spMkLst>
            <pc:docMk/>
            <pc:sldMk cId="2082354308" sldId="314"/>
            <ac:spMk id="30" creationId="{7B82FDEE-ABA8-98A6-61AD-C94D32C11F19}"/>
          </ac:spMkLst>
        </pc:spChg>
        <pc:spChg chg="add mod">
          <ac:chgData name="Bussemaker, Stefan" userId="862a3469-0b9a-4aa9-b6af-a57e0cfcc6f0" providerId="ADAL" clId="{8A73FF12-DE44-41B5-A269-3DC12576D393}" dt="2023-05-24T06:50:58.148" v="805" actId="1037"/>
          <ac:spMkLst>
            <pc:docMk/>
            <pc:sldMk cId="2082354308" sldId="314"/>
            <ac:spMk id="31" creationId="{0C2556F2-9790-CE16-FC77-1B467CF11813}"/>
          </ac:spMkLst>
        </pc:spChg>
        <pc:spChg chg="mod">
          <ac:chgData name="Bussemaker, Stefan" userId="862a3469-0b9a-4aa9-b6af-a57e0cfcc6f0" providerId="ADAL" clId="{8A73FF12-DE44-41B5-A269-3DC12576D393}" dt="2023-05-24T06:50:58.148" v="805" actId="1037"/>
          <ac:spMkLst>
            <pc:docMk/>
            <pc:sldMk cId="2082354308" sldId="314"/>
            <ac:spMk id="35" creationId="{895D0AE8-D0A3-C56B-C257-B2E926120964}"/>
          </ac:spMkLst>
        </pc:spChg>
        <pc:spChg chg="mod">
          <ac:chgData name="Bussemaker, Stefan" userId="862a3469-0b9a-4aa9-b6af-a57e0cfcc6f0" providerId="ADAL" clId="{8A73FF12-DE44-41B5-A269-3DC12576D393}" dt="2023-05-24T06:50:58.148" v="805" actId="1037"/>
          <ac:spMkLst>
            <pc:docMk/>
            <pc:sldMk cId="2082354308" sldId="314"/>
            <ac:spMk id="36" creationId="{70A50235-DCDA-FB3A-4828-B6849C6B5E75}"/>
          </ac:spMkLst>
        </pc:spChg>
        <pc:spChg chg="mod">
          <ac:chgData name="Bussemaker, Stefan" userId="862a3469-0b9a-4aa9-b6af-a57e0cfcc6f0" providerId="ADAL" clId="{8A73FF12-DE44-41B5-A269-3DC12576D393}" dt="2023-05-24T06:41:29.188" v="618"/>
          <ac:spMkLst>
            <pc:docMk/>
            <pc:sldMk cId="2082354308" sldId="314"/>
            <ac:spMk id="38" creationId="{B5589AE2-A02F-1029-F8D4-6F0CFD38F554}"/>
          </ac:spMkLst>
        </pc:spChg>
        <pc:spChg chg="mod">
          <ac:chgData name="Bussemaker, Stefan" userId="862a3469-0b9a-4aa9-b6af-a57e0cfcc6f0" providerId="ADAL" clId="{8A73FF12-DE44-41B5-A269-3DC12576D393}" dt="2023-05-24T06:41:29.188" v="618"/>
          <ac:spMkLst>
            <pc:docMk/>
            <pc:sldMk cId="2082354308" sldId="314"/>
            <ac:spMk id="39" creationId="{01A58C18-272B-9DD9-BDF3-FE826AA8B699}"/>
          </ac:spMkLst>
        </pc:spChg>
        <pc:spChg chg="mod">
          <ac:chgData name="Bussemaker, Stefan" userId="862a3469-0b9a-4aa9-b6af-a57e0cfcc6f0" providerId="ADAL" clId="{8A73FF12-DE44-41B5-A269-3DC12576D393}" dt="2023-05-23T15:52:53.763" v="527" actId="1036"/>
          <ac:spMkLst>
            <pc:docMk/>
            <pc:sldMk cId="2082354308" sldId="314"/>
            <ac:spMk id="43" creationId="{AEF22C31-232E-E460-1F2F-D1CC2863C790}"/>
          </ac:spMkLst>
        </pc:spChg>
        <pc:spChg chg="mod">
          <ac:chgData name="Bussemaker, Stefan" userId="862a3469-0b9a-4aa9-b6af-a57e0cfcc6f0" providerId="ADAL" clId="{8A73FF12-DE44-41B5-A269-3DC12576D393}" dt="2023-05-23T15:52:53.763" v="527" actId="1036"/>
          <ac:spMkLst>
            <pc:docMk/>
            <pc:sldMk cId="2082354308" sldId="314"/>
            <ac:spMk id="45" creationId="{E113E432-171D-CCE9-DE3D-9931F0326E3D}"/>
          </ac:spMkLst>
        </pc:spChg>
        <pc:spChg chg="add del mod">
          <ac:chgData name="Bussemaker, Stefan" userId="862a3469-0b9a-4aa9-b6af-a57e0cfcc6f0" providerId="ADAL" clId="{8A73FF12-DE44-41B5-A269-3DC12576D393}" dt="2023-05-23T15:44:00.676" v="443" actId="478"/>
          <ac:spMkLst>
            <pc:docMk/>
            <pc:sldMk cId="2082354308" sldId="314"/>
            <ac:spMk id="47" creationId="{31C41074-2762-85AA-A766-A76B8D6B97F9}"/>
          </ac:spMkLst>
        </pc:spChg>
        <pc:spChg chg="mod">
          <ac:chgData name="Bussemaker, Stefan" userId="862a3469-0b9a-4aa9-b6af-a57e0cfcc6f0" providerId="ADAL" clId="{8A73FF12-DE44-41B5-A269-3DC12576D393}" dt="2023-05-24T06:50:58.148" v="805" actId="1037"/>
          <ac:spMkLst>
            <pc:docMk/>
            <pc:sldMk cId="2082354308" sldId="314"/>
            <ac:spMk id="48" creationId="{07801200-572A-5D5C-B6DD-1464FB1992DB}"/>
          </ac:spMkLst>
        </pc:spChg>
        <pc:spChg chg="mod">
          <ac:chgData name="Bussemaker, Stefan" userId="862a3469-0b9a-4aa9-b6af-a57e0cfcc6f0" providerId="ADAL" clId="{8A73FF12-DE44-41B5-A269-3DC12576D393}" dt="2023-05-24T06:50:58.148" v="805" actId="1037"/>
          <ac:spMkLst>
            <pc:docMk/>
            <pc:sldMk cId="2082354308" sldId="314"/>
            <ac:spMk id="49" creationId="{24E87DC5-443C-2FB5-AA6B-38CAB83F5B1F}"/>
          </ac:spMkLst>
        </pc:spChg>
        <pc:spChg chg="add del mod">
          <ac:chgData name="Bussemaker, Stefan" userId="862a3469-0b9a-4aa9-b6af-a57e0cfcc6f0" providerId="ADAL" clId="{8A73FF12-DE44-41B5-A269-3DC12576D393}" dt="2023-05-23T15:26:11.089" v="11" actId="478"/>
          <ac:spMkLst>
            <pc:docMk/>
            <pc:sldMk cId="2082354308" sldId="314"/>
            <ac:spMk id="49" creationId="{2B717B35-4C65-AC0B-0451-6953B4F63EC2}"/>
          </ac:spMkLst>
        </pc:spChg>
        <pc:spChg chg="add del mod">
          <ac:chgData name="Bussemaker, Stefan" userId="862a3469-0b9a-4aa9-b6af-a57e0cfcc6f0" providerId="ADAL" clId="{8A73FF12-DE44-41B5-A269-3DC12576D393}" dt="2023-05-23T15:33:11.967" v="295" actId="478"/>
          <ac:spMkLst>
            <pc:docMk/>
            <pc:sldMk cId="2082354308" sldId="314"/>
            <ac:spMk id="50" creationId="{E481A18F-A783-E0A6-EED4-34442DF41336}"/>
          </ac:spMkLst>
        </pc:spChg>
        <pc:spChg chg="add del mod">
          <ac:chgData name="Bussemaker, Stefan" userId="862a3469-0b9a-4aa9-b6af-a57e0cfcc6f0" providerId="ADAL" clId="{8A73FF12-DE44-41B5-A269-3DC12576D393}" dt="2023-05-23T15:33:15.775" v="298" actId="478"/>
          <ac:spMkLst>
            <pc:docMk/>
            <pc:sldMk cId="2082354308" sldId="314"/>
            <ac:spMk id="51" creationId="{E004D3BD-99B2-D4AE-563D-10DD73219726}"/>
          </ac:spMkLst>
        </pc:spChg>
        <pc:spChg chg="add del mod">
          <ac:chgData name="Bussemaker, Stefan" userId="862a3469-0b9a-4aa9-b6af-a57e0cfcc6f0" providerId="ADAL" clId="{8A73FF12-DE44-41B5-A269-3DC12576D393}" dt="2023-05-23T15:26:08.944" v="10" actId="478"/>
          <ac:spMkLst>
            <pc:docMk/>
            <pc:sldMk cId="2082354308" sldId="314"/>
            <ac:spMk id="52" creationId="{0F1E9638-2F92-15CC-8E9B-CEC98EB15416}"/>
          </ac:spMkLst>
        </pc:spChg>
        <pc:spChg chg="add del mod">
          <ac:chgData name="Bussemaker, Stefan" userId="862a3469-0b9a-4aa9-b6af-a57e0cfcc6f0" providerId="ADAL" clId="{8A73FF12-DE44-41B5-A269-3DC12576D393}" dt="2023-05-23T15:35:07.623" v="341" actId="478"/>
          <ac:spMkLst>
            <pc:docMk/>
            <pc:sldMk cId="2082354308" sldId="314"/>
            <ac:spMk id="53" creationId="{187FF8A7-3911-975C-4DD3-528E052C7585}"/>
          </ac:spMkLst>
        </pc:spChg>
        <pc:spChg chg="add mod ord">
          <ac:chgData name="Bussemaker, Stefan" userId="862a3469-0b9a-4aa9-b6af-a57e0cfcc6f0" providerId="ADAL" clId="{8A73FF12-DE44-41B5-A269-3DC12576D393}" dt="2023-05-24T06:50:58.148" v="805" actId="1037"/>
          <ac:spMkLst>
            <pc:docMk/>
            <pc:sldMk cId="2082354308" sldId="314"/>
            <ac:spMk id="64" creationId="{838B4551-5662-0D9C-7C49-D10B12C5E644}"/>
          </ac:spMkLst>
        </pc:spChg>
        <pc:spChg chg="add mod ord">
          <ac:chgData name="Bussemaker, Stefan" userId="862a3469-0b9a-4aa9-b6af-a57e0cfcc6f0" providerId="ADAL" clId="{8A73FF12-DE44-41B5-A269-3DC12576D393}" dt="2023-05-24T06:50:58.148" v="805" actId="1037"/>
          <ac:spMkLst>
            <pc:docMk/>
            <pc:sldMk cId="2082354308" sldId="314"/>
            <ac:spMk id="70" creationId="{142BB7C1-F5D4-7D76-D02B-B5DB2FFE3653}"/>
          </ac:spMkLst>
        </pc:spChg>
        <pc:spChg chg="del mod topLvl">
          <ac:chgData name="Bussemaker, Stefan" userId="862a3469-0b9a-4aa9-b6af-a57e0cfcc6f0" providerId="ADAL" clId="{8A73FF12-DE44-41B5-A269-3DC12576D393}" dt="2023-05-23T15:32:08.151" v="258" actId="478"/>
          <ac:spMkLst>
            <pc:docMk/>
            <pc:sldMk cId="2082354308" sldId="314"/>
            <ac:spMk id="70" creationId="{2A328D46-94EC-1E05-D426-F38ED04BDBAD}"/>
          </ac:spMkLst>
        </pc:spChg>
        <pc:spChg chg="del mod topLvl">
          <ac:chgData name="Bussemaker, Stefan" userId="862a3469-0b9a-4aa9-b6af-a57e0cfcc6f0" providerId="ADAL" clId="{8A73FF12-DE44-41B5-A269-3DC12576D393}" dt="2023-05-23T15:32:13.510" v="262" actId="478"/>
          <ac:spMkLst>
            <pc:docMk/>
            <pc:sldMk cId="2082354308" sldId="314"/>
            <ac:spMk id="71" creationId="{A7DDAC5F-C640-1973-E612-F8E3D07906DE}"/>
          </ac:spMkLst>
        </pc:spChg>
        <pc:spChg chg="del mod topLvl">
          <ac:chgData name="Bussemaker, Stefan" userId="862a3469-0b9a-4aa9-b6af-a57e0cfcc6f0" providerId="ADAL" clId="{8A73FF12-DE44-41B5-A269-3DC12576D393}" dt="2023-05-23T15:32:09.823" v="259" actId="478"/>
          <ac:spMkLst>
            <pc:docMk/>
            <pc:sldMk cId="2082354308" sldId="314"/>
            <ac:spMk id="73" creationId="{81E4054B-E2D9-FA8C-3021-AA1FE8F7A5E9}"/>
          </ac:spMkLst>
        </pc:spChg>
        <pc:spChg chg="del mod topLvl">
          <ac:chgData name="Bussemaker, Stefan" userId="862a3469-0b9a-4aa9-b6af-a57e0cfcc6f0" providerId="ADAL" clId="{8A73FF12-DE44-41B5-A269-3DC12576D393}" dt="2023-05-23T15:32:12.294" v="261" actId="478"/>
          <ac:spMkLst>
            <pc:docMk/>
            <pc:sldMk cId="2082354308" sldId="314"/>
            <ac:spMk id="74" creationId="{5D18352F-A141-1494-C442-E46C591E8285}"/>
          </ac:spMkLst>
        </pc:spChg>
        <pc:spChg chg="add del mod">
          <ac:chgData name="Bussemaker, Stefan" userId="862a3469-0b9a-4aa9-b6af-a57e0cfcc6f0" providerId="ADAL" clId="{8A73FF12-DE44-41B5-A269-3DC12576D393}" dt="2023-05-24T06:48:54.293" v="741" actId="478"/>
          <ac:spMkLst>
            <pc:docMk/>
            <pc:sldMk cId="2082354308" sldId="314"/>
            <ac:spMk id="75" creationId="{F0073345-C2DD-04ED-45B6-25F01B03FD2A}"/>
          </ac:spMkLst>
        </pc:spChg>
        <pc:spChg chg="add del mod">
          <ac:chgData name="Bussemaker, Stefan" userId="862a3469-0b9a-4aa9-b6af-a57e0cfcc6f0" providerId="ADAL" clId="{8A73FF12-DE44-41B5-A269-3DC12576D393}" dt="2023-05-24T06:48:54.293" v="741" actId="478"/>
          <ac:spMkLst>
            <pc:docMk/>
            <pc:sldMk cId="2082354308" sldId="314"/>
            <ac:spMk id="76" creationId="{D1FD69DA-C4B0-D9EC-77CF-F03E40D60E0F}"/>
          </ac:spMkLst>
        </pc:spChg>
        <pc:spChg chg="add del mod">
          <ac:chgData name="Bussemaker, Stefan" userId="862a3469-0b9a-4aa9-b6af-a57e0cfcc6f0" providerId="ADAL" clId="{8A73FF12-DE44-41B5-A269-3DC12576D393}" dt="2023-05-24T06:49:39.109" v="756" actId="478"/>
          <ac:spMkLst>
            <pc:docMk/>
            <pc:sldMk cId="2082354308" sldId="314"/>
            <ac:spMk id="77" creationId="{E82D7766-2831-82D0-E9E5-DABFAFAF4B04}"/>
          </ac:spMkLst>
        </pc:spChg>
        <pc:spChg chg="add del mod">
          <ac:chgData name="Bussemaker, Stefan" userId="862a3469-0b9a-4aa9-b6af-a57e0cfcc6f0" providerId="ADAL" clId="{8A73FF12-DE44-41B5-A269-3DC12576D393}" dt="2023-05-24T06:49:37.277" v="752" actId="478"/>
          <ac:spMkLst>
            <pc:docMk/>
            <pc:sldMk cId="2082354308" sldId="314"/>
            <ac:spMk id="79" creationId="{2F293B73-9A39-ECEA-AD54-D51DAE727546}"/>
          </ac:spMkLst>
        </pc:spChg>
        <pc:spChg chg="mod">
          <ac:chgData name="Bussemaker, Stefan" userId="862a3469-0b9a-4aa9-b6af-a57e0cfcc6f0" providerId="ADAL" clId="{8A73FF12-DE44-41B5-A269-3DC12576D393}" dt="2023-05-23T15:31:54.831" v="256"/>
          <ac:spMkLst>
            <pc:docMk/>
            <pc:sldMk cId="2082354308" sldId="314"/>
            <ac:spMk id="80" creationId="{80A84F08-1487-3A7E-0312-3D57303D468F}"/>
          </ac:spMkLst>
        </pc:spChg>
        <pc:spChg chg="mod">
          <ac:chgData name="Bussemaker, Stefan" userId="862a3469-0b9a-4aa9-b6af-a57e0cfcc6f0" providerId="ADAL" clId="{8A73FF12-DE44-41B5-A269-3DC12576D393}" dt="2023-05-23T15:31:54.831" v="256"/>
          <ac:spMkLst>
            <pc:docMk/>
            <pc:sldMk cId="2082354308" sldId="314"/>
            <ac:spMk id="81" creationId="{ECBF88E0-FF46-2C26-C3F2-D4CF16E2EAFF}"/>
          </ac:spMkLst>
        </pc:spChg>
        <pc:spChg chg="add mod">
          <ac:chgData name="Bussemaker, Stefan" userId="862a3469-0b9a-4aa9-b6af-a57e0cfcc6f0" providerId="ADAL" clId="{8A73FF12-DE44-41B5-A269-3DC12576D393}" dt="2023-05-24T06:49:30.673" v="749" actId="164"/>
          <ac:spMkLst>
            <pc:docMk/>
            <pc:sldMk cId="2082354308" sldId="314"/>
            <ac:spMk id="85" creationId="{3A3E0BDB-8246-947E-BCC2-9CECD6E34F93}"/>
          </ac:spMkLst>
        </pc:spChg>
        <pc:spChg chg="add mod">
          <ac:chgData name="Bussemaker, Stefan" userId="862a3469-0b9a-4aa9-b6af-a57e0cfcc6f0" providerId="ADAL" clId="{8A73FF12-DE44-41B5-A269-3DC12576D393}" dt="2023-05-24T06:50:58.148" v="805" actId="1037"/>
          <ac:spMkLst>
            <pc:docMk/>
            <pc:sldMk cId="2082354308" sldId="314"/>
            <ac:spMk id="96" creationId="{F25FB7B5-AE69-B726-DB90-22E4757F93A1}"/>
          </ac:spMkLst>
        </pc:spChg>
        <pc:spChg chg="add mod">
          <ac:chgData name="Bussemaker, Stefan" userId="862a3469-0b9a-4aa9-b6af-a57e0cfcc6f0" providerId="ADAL" clId="{8A73FF12-DE44-41B5-A269-3DC12576D393}" dt="2023-05-24T06:50:58.148" v="805" actId="1037"/>
          <ac:spMkLst>
            <pc:docMk/>
            <pc:sldMk cId="2082354308" sldId="314"/>
            <ac:spMk id="98" creationId="{B6DFD37E-1794-55A7-4222-E256DCB4DAB7}"/>
          </ac:spMkLst>
        </pc:spChg>
        <pc:spChg chg="add mod">
          <ac:chgData name="Bussemaker, Stefan" userId="862a3469-0b9a-4aa9-b6af-a57e0cfcc6f0" providerId="ADAL" clId="{8A73FF12-DE44-41B5-A269-3DC12576D393}" dt="2023-05-24T06:50:58.148" v="805" actId="1037"/>
          <ac:spMkLst>
            <pc:docMk/>
            <pc:sldMk cId="2082354308" sldId="314"/>
            <ac:spMk id="131" creationId="{314EB5A5-8F8D-013C-B4F2-5292D155DFF5}"/>
          </ac:spMkLst>
        </pc:spChg>
        <pc:spChg chg="add mod">
          <ac:chgData name="Bussemaker, Stefan" userId="862a3469-0b9a-4aa9-b6af-a57e0cfcc6f0" providerId="ADAL" clId="{8A73FF12-DE44-41B5-A269-3DC12576D393}" dt="2023-05-24T06:50:58.148" v="805" actId="1037"/>
          <ac:spMkLst>
            <pc:docMk/>
            <pc:sldMk cId="2082354308" sldId="314"/>
            <ac:spMk id="132" creationId="{B1DF43D6-173A-4302-2584-37B26ACB62D4}"/>
          </ac:spMkLst>
        </pc:spChg>
        <pc:grpChg chg="add mod">
          <ac:chgData name="Bussemaker, Stefan" userId="862a3469-0b9a-4aa9-b6af-a57e0cfcc6f0" providerId="ADAL" clId="{8A73FF12-DE44-41B5-A269-3DC12576D393}" dt="2023-05-24T06:50:58.148" v="805" actId="1037"/>
          <ac:grpSpMkLst>
            <pc:docMk/>
            <pc:sldMk cId="2082354308" sldId="314"/>
            <ac:grpSpMk id="6" creationId="{A030EA84-6BC2-B6C1-209D-20C2D143443A}"/>
          </ac:grpSpMkLst>
        </pc:grpChg>
        <pc:grpChg chg="mod">
          <ac:chgData name="Bussemaker, Stefan" userId="862a3469-0b9a-4aa9-b6af-a57e0cfcc6f0" providerId="ADAL" clId="{8A73FF12-DE44-41B5-A269-3DC12576D393}" dt="2023-05-24T06:50:58.148" v="805" actId="1037"/>
          <ac:grpSpMkLst>
            <pc:docMk/>
            <pc:sldMk cId="2082354308" sldId="314"/>
            <ac:grpSpMk id="7" creationId="{3F9F938C-EB23-87E8-52FE-570725C309AA}"/>
          </ac:grpSpMkLst>
        </pc:grpChg>
        <pc:grpChg chg="add mod">
          <ac:chgData name="Bussemaker, Stefan" userId="862a3469-0b9a-4aa9-b6af-a57e0cfcc6f0" providerId="ADAL" clId="{8A73FF12-DE44-41B5-A269-3DC12576D393}" dt="2023-05-24T06:50:58.148" v="805" actId="1037"/>
          <ac:grpSpMkLst>
            <pc:docMk/>
            <pc:sldMk cId="2082354308" sldId="314"/>
            <ac:grpSpMk id="11" creationId="{0179417B-40AA-039F-39FF-050353B96B01}"/>
          </ac:grpSpMkLst>
        </pc:grpChg>
        <pc:grpChg chg="add del mod">
          <ac:chgData name="Bussemaker, Stefan" userId="862a3469-0b9a-4aa9-b6af-a57e0cfcc6f0" providerId="ADAL" clId="{8A73FF12-DE44-41B5-A269-3DC12576D393}" dt="2023-05-23T15:34:52.237" v="327" actId="478"/>
          <ac:grpSpMkLst>
            <pc:docMk/>
            <pc:sldMk cId="2082354308" sldId="314"/>
            <ac:grpSpMk id="14" creationId="{F477A751-FE63-0BCC-67A5-83787EEDE604}"/>
          </ac:grpSpMkLst>
        </pc:grpChg>
        <pc:grpChg chg="mod topLvl">
          <ac:chgData name="Bussemaker, Stefan" userId="862a3469-0b9a-4aa9-b6af-a57e0cfcc6f0" providerId="ADAL" clId="{8A73FF12-DE44-41B5-A269-3DC12576D393}" dt="2023-05-24T06:50:58.148" v="805" actId="1037"/>
          <ac:grpSpMkLst>
            <pc:docMk/>
            <pc:sldMk cId="2082354308" sldId="314"/>
            <ac:grpSpMk id="15" creationId="{0D1C5849-365C-636D-A679-9AE40FC8E18D}"/>
          </ac:grpSpMkLst>
        </pc:grpChg>
        <pc:grpChg chg="add mod">
          <ac:chgData name="Bussemaker, Stefan" userId="862a3469-0b9a-4aa9-b6af-a57e0cfcc6f0" providerId="ADAL" clId="{8A73FF12-DE44-41B5-A269-3DC12576D393}" dt="2023-05-24T06:50:58.148" v="805" actId="1037"/>
          <ac:grpSpMkLst>
            <pc:docMk/>
            <pc:sldMk cId="2082354308" sldId="314"/>
            <ac:grpSpMk id="19" creationId="{E18C5B67-30C9-A8DE-74CB-3D7F94383E8F}"/>
          </ac:grpSpMkLst>
        </pc:grpChg>
        <pc:grpChg chg="mod">
          <ac:chgData name="Bussemaker, Stefan" userId="862a3469-0b9a-4aa9-b6af-a57e0cfcc6f0" providerId="ADAL" clId="{8A73FF12-DE44-41B5-A269-3DC12576D393}" dt="2023-05-24T06:50:58.148" v="805" actId="1037"/>
          <ac:grpSpMkLst>
            <pc:docMk/>
            <pc:sldMk cId="2082354308" sldId="314"/>
            <ac:grpSpMk id="20" creationId="{D5448A97-5839-DEEC-8E12-FF46AF220DBC}"/>
          </ac:grpSpMkLst>
        </pc:grpChg>
        <pc:grpChg chg="add mod">
          <ac:chgData name="Bussemaker, Stefan" userId="862a3469-0b9a-4aa9-b6af-a57e0cfcc6f0" providerId="ADAL" clId="{8A73FF12-DE44-41B5-A269-3DC12576D393}" dt="2023-05-24T06:50:58.148" v="805" actId="1037"/>
          <ac:grpSpMkLst>
            <pc:docMk/>
            <pc:sldMk cId="2082354308" sldId="314"/>
            <ac:grpSpMk id="24" creationId="{19BFAE8E-5224-377B-237D-5F6A705EC250}"/>
          </ac:grpSpMkLst>
        </pc:grpChg>
        <pc:grpChg chg="add del mod ord">
          <ac:chgData name="Bussemaker, Stefan" userId="862a3469-0b9a-4aa9-b6af-a57e0cfcc6f0" providerId="ADAL" clId="{8A73FF12-DE44-41B5-A269-3DC12576D393}" dt="2023-05-23T15:34:30.975" v="318" actId="478"/>
          <ac:grpSpMkLst>
            <pc:docMk/>
            <pc:sldMk cId="2082354308" sldId="314"/>
            <ac:grpSpMk id="24" creationId="{3C9F619F-ED26-688C-5587-173AF62CF67C}"/>
          </ac:grpSpMkLst>
        </pc:grpChg>
        <pc:grpChg chg="mod topLvl">
          <ac:chgData name="Bussemaker, Stefan" userId="862a3469-0b9a-4aa9-b6af-a57e0cfcc6f0" providerId="ADAL" clId="{8A73FF12-DE44-41B5-A269-3DC12576D393}" dt="2023-05-24T06:50:58.148" v="805" actId="1037"/>
          <ac:grpSpMkLst>
            <pc:docMk/>
            <pc:sldMk cId="2082354308" sldId="314"/>
            <ac:grpSpMk id="25" creationId="{6E1E3535-B587-D731-AA23-954F49B09F22}"/>
          </ac:grpSpMkLst>
        </pc:grpChg>
        <pc:grpChg chg="add mod">
          <ac:chgData name="Bussemaker, Stefan" userId="862a3469-0b9a-4aa9-b6af-a57e0cfcc6f0" providerId="ADAL" clId="{8A73FF12-DE44-41B5-A269-3DC12576D393}" dt="2023-05-24T06:50:58.148" v="805" actId="1037"/>
          <ac:grpSpMkLst>
            <pc:docMk/>
            <pc:sldMk cId="2082354308" sldId="314"/>
            <ac:grpSpMk id="26" creationId="{C9D9AF63-1F8C-624B-072A-1B6A851B750F}"/>
          </ac:grpSpMkLst>
        </pc:grpChg>
        <pc:grpChg chg="add del mod">
          <ac:chgData name="Bussemaker, Stefan" userId="862a3469-0b9a-4aa9-b6af-a57e0cfcc6f0" providerId="ADAL" clId="{8A73FF12-DE44-41B5-A269-3DC12576D393}" dt="2023-05-24T06:42:04.126" v="638" actId="478"/>
          <ac:grpSpMkLst>
            <pc:docMk/>
            <pc:sldMk cId="2082354308" sldId="314"/>
            <ac:grpSpMk id="32" creationId="{830CFAA5-F433-3E3E-20AF-194A7DB50578}"/>
          </ac:grpSpMkLst>
        </pc:grpChg>
        <pc:grpChg chg="add mod">
          <ac:chgData name="Bussemaker, Stefan" userId="862a3469-0b9a-4aa9-b6af-a57e0cfcc6f0" providerId="ADAL" clId="{8A73FF12-DE44-41B5-A269-3DC12576D393}" dt="2023-05-24T06:50:58.148" v="805" actId="1037"/>
          <ac:grpSpMkLst>
            <pc:docMk/>
            <pc:sldMk cId="2082354308" sldId="314"/>
            <ac:grpSpMk id="33" creationId="{41C98267-8B83-CB6E-C9A7-37BE753AFD05}"/>
          </ac:grpSpMkLst>
        </pc:grpChg>
        <pc:grpChg chg="mod">
          <ac:chgData name="Bussemaker, Stefan" userId="862a3469-0b9a-4aa9-b6af-a57e0cfcc6f0" providerId="ADAL" clId="{8A73FF12-DE44-41B5-A269-3DC12576D393}" dt="2023-05-24T06:50:58.148" v="805" actId="1037"/>
          <ac:grpSpMkLst>
            <pc:docMk/>
            <pc:sldMk cId="2082354308" sldId="314"/>
            <ac:grpSpMk id="34" creationId="{279C17B5-DC7C-636D-9A7F-2A17E2278FC7}"/>
          </ac:grpSpMkLst>
        </pc:grpChg>
        <pc:grpChg chg="add del mod">
          <ac:chgData name="Bussemaker, Stefan" userId="862a3469-0b9a-4aa9-b6af-a57e0cfcc6f0" providerId="ADAL" clId="{8A73FF12-DE44-41B5-A269-3DC12576D393}" dt="2023-05-24T06:37:10.177" v="558" actId="478"/>
          <ac:grpSpMkLst>
            <pc:docMk/>
            <pc:sldMk cId="2082354308" sldId="314"/>
            <ac:grpSpMk id="40" creationId="{3E3E8AE7-5464-EFEC-7CB5-B0C3A4778002}"/>
          </ac:grpSpMkLst>
        </pc:grpChg>
        <pc:grpChg chg="mod">
          <ac:chgData name="Bussemaker, Stefan" userId="862a3469-0b9a-4aa9-b6af-a57e0cfcc6f0" providerId="ADAL" clId="{8A73FF12-DE44-41B5-A269-3DC12576D393}" dt="2023-05-23T15:52:53.763" v="527" actId="1036"/>
          <ac:grpSpMkLst>
            <pc:docMk/>
            <pc:sldMk cId="2082354308" sldId="314"/>
            <ac:grpSpMk id="41" creationId="{AA96219E-930E-B7E7-B8A4-21DB77C6537A}"/>
          </ac:grpSpMkLst>
        </pc:grpChg>
        <pc:grpChg chg="mod">
          <ac:chgData name="Bussemaker, Stefan" userId="862a3469-0b9a-4aa9-b6af-a57e0cfcc6f0" providerId="ADAL" clId="{8A73FF12-DE44-41B5-A269-3DC12576D393}" dt="2023-05-23T15:52:53.763" v="527" actId="1036"/>
          <ac:grpSpMkLst>
            <pc:docMk/>
            <pc:sldMk cId="2082354308" sldId="314"/>
            <ac:grpSpMk id="42" creationId="{08018840-314C-8779-166A-83CB54F8EEAC}"/>
          </ac:grpSpMkLst>
        </pc:grpChg>
        <pc:grpChg chg="add mod">
          <ac:chgData name="Bussemaker, Stefan" userId="862a3469-0b9a-4aa9-b6af-a57e0cfcc6f0" providerId="ADAL" clId="{8A73FF12-DE44-41B5-A269-3DC12576D393}" dt="2023-05-24T06:50:58.148" v="805" actId="1037"/>
          <ac:grpSpMkLst>
            <pc:docMk/>
            <pc:sldMk cId="2082354308" sldId="314"/>
            <ac:grpSpMk id="47" creationId="{EDDA7C63-F753-9C6C-4438-5AB649246A9A}"/>
          </ac:grpSpMkLst>
        </pc:grpChg>
        <pc:grpChg chg="add mod">
          <ac:chgData name="Bussemaker, Stefan" userId="862a3469-0b9a-4aa9-b6af-a57e0cfcc6f0" providerId="ADAL" clId="{8A73FF12-DE44-41B5-A269-3DC12576D393}" dt="2023-05-24T06:50:58.148" v="805" actId="1037"/>
          <ac:grpSpMkLst>
            <pc:docMk/>
            <pc:sldMk cId="2082354308" sldId="314"/>
            <ac:grpSpMk id="65" creationId="{2F65B8B1-4CC6-09DF-91E8-1D26BEE7915B}"/>
          </ac:grpSpMkLst>
        </pc:grpChg>
        <pc:grpChg chg="add del mod">
          <ac:chgData name="Bussemaker, Stefan" userId="862a3469-0b9a-4aa9-b6af-a57e0cfcc6f0" providerId="ADAL" clId="{8A73FF12-DE44-41B5-A269-3DC12576D393}" dt="2023-05-23T15:32:08.151" v="258" actId="478"/>
          <ac:grpSpMkLst>
            <pc:docMk/>
            <pc:sldMk cId="2082354308" sldId="314"/>
            <ac:grpSpMk id="69" creationId="{9C2D33AE-7561-0EB1-EFE8-DF9327F6C5E6}"/>
          </ac:grpSpMkLst>
        </pc:grpChg>
        <pc:grpChg chg="add mod">
          <ac:chgData name="Bussemaker, Stefan" userId="862a3469-0b9a-4aa9-b6af-a57e0cfcc6f0" providerId="ADAL" clId="{8A73FF12-DE44-41B5-A269-3DC12576D393}" dt="2023-05-24T06:50:58.148" v="805" actId="1037"/>
          <ac:grpSpMkLst>
            <pc:docMk/>
            <pc:sldMk cId="2082354308" sldId="314"/>
            <ac:grpSpMk id="71" creationId="{E59AC006-9992-A34E-4E16-15DF70A78439}"/>
          </ac:grpSpMkLst>
        </pc:grpChg>
        <pc:grpChg chg="add del mod">
          <ac:chgData name="Bussemaker, Stefan" userId="862a3469-0b9a-4aa9-b6af-a57e0cfcc6f0" providerId="ADAL" clId="{8A73FF12-DE44-41B5-A269-3DC12576D393}" dt="2023-05-23T15:32:09.823" v="259" actId="478"/>
          <ac:grpSpMkLst>
            <pc:docMk/>
            <pc:sldMk cId="2082354308" sldId="314"/>
            <ac:grpSpMk id="72" creationId="{14BBD3D6-4E34-3B29-FF43-3DFBC56FA7D5}"/>
          </ac:grpSpMkLst>
        </pc:grpChg>
        <pc:grpChg chg="add del mod">
          <ac:chgData name="Bussemaker, Stefan" userId="862a3469-0b9a-4aa9-b6af-a57e0cfcc6f0" providerId="ADAL" clId="{8A73FF12-DE44-41B5-A269-3DC12576D393}" dt="2023-05-23T15:32:10.303" v="260" actId="478"/>
          <ac:grpSpMkLst>
            <pc:docMk/>
            <pc:sldMk cId="2082354308" sldId="314"/>
            <ac:grpSpMk id="79" creationId="{BCFD0C29-0854-2228-35A1-E27474DCEE33}"/>
          </ac:grpSpMkLst>
        </pc:grpChg>
        <pc:grpChg chg="add del mod">
          <ac:chgData name="Bussemaker, Stefan" userId="862a3469-0b9a-4aa9-b6af-a57e0cfcc6f0" providerId="ADAL" clId="{8A73FF12-DE44-41B5-A269-3DC12576D393}" dt="2023-05-24T06:49:37.701" v="753" actId="478"/>
          <ac:grpSpMkLst>
            <pc:docMk/>
            <pc:sldMk cId="2082354308" sldId="314"/>
            <ac:grpSpMk id="88" creationId="{7C13314F-52F5-984E-A056-1C53FE4299A1}"/>
          </ac:grpSpMkLst>
        </pc:grpChg>
        <pc:grpChg chg="add mod">
          <ac:chgData name="Bussemaker, Stefan" userId="862a3469-0b9a-4aa9-b6af-a57e0cfcc6f0" providerId="ADAL" clId="{8A73FF12-DE44-41B5-A269-3DC12576D393}" dt="2023-05-24T06:50:58.148" v="805" actId="1037"/>
          <ac:grpSpMkLst>
            <pc:docMk/>
            <pc:sldMk cId="2082354308" sldId="314"/>
            <ac:grpSpMk id="93" creationId="{FB2D491A-683D-192E-5022-15E14B4F7590}"/>
          </ac:grpSpMkLst>
        </pc:grpChg>
        <pc:grpChg chg="add mod">
          <ac:chgData name="Bussemaker, Stefan" userId="862a3469-0b9a-4aa9-b6af-a57e0cfcc6f0" providerId="ADAL" clId="{8A73FF12-DE44-41B5-A269-3DC12576D393}" dt="2023-05-24T06:50:58.148" v="805" actId="1037"/>
          <ac:grpSpMkLst>
            <pc:docMk/>
            <pc:sldMk cId="2082354308" sldId="314"/>
            <ac:grpSpMk id="94" creationId="{78237707-ED7D-ED66-6513-93805940BC92}"/>
          </ac:grpSpMkLst>
        </pc:grpChg>
        <pc:grpChg chg="add mod">
          <ac:chgData name="Bussemaker, Stefan" userId="862a3469-0b9a-4aa9-b6af-a57e0cfcc6f0" providerId="ADAL" clId="{8A73FF12-DE44-41B5-A269-3DC12576D393}" dt="2023-05-24T06:50:58.148" v="805" actId="1037"/>
          <ac:grpSpMkLst>
            <pc:docMk/>
            <pc:sldMk cId="2082354308" sldId="314"/>
            <ac:grpSpMk id="95" creationId="{B39F85A9-A09E-3EF8-B255-056F05DE70CE}"/>
          </ac:grpSpMkLst>
        </pc:grpChg>
        <pc:grpChg chg="add mod">
          <ac:chgData name="Bussemaker, Stefan" userId="862a3469-0b9a-4aa9-b6af-a57e0cfcc6f0" providerId="ADAL" clId="{8A73FF12-DE44-41B5-A269-3DC12576D393}" dt="2023-05-24T06:50:58.148" v="805" actId="1037"/>
          <ac:grpSpMkLst>
            <pc:docMk/>
            <pc:sldMk cId="2082354308" sldId="314"/>
            <ac:grpSpMk id="100" creationId="{273FECC6-3600-AF75-A66D-63929C67B963}"/>
          </ac:grpSpMkLst>
        </pc:grpChg>
        <pc:picChg chg="add del mod">
          <ac:chgData name="Bussemaker, Stefan" userId="862a3469-0b9a-4aa9-b6af-a57e0cfcc6f0" providerId="ADAL" clId="{8A73FF12-DE44-41B5-A269-3DC12576D393}" dt="2023-05-24T06:36:51.908" v="554" actId="478"/>
          <ac:picMkLst>
            <pc:docMk/>
            <pc:sldMk cId="2082354308" sldId="314"/>
            <ac:picMk id="4" creationId="{1CCCC43F-9859-355B-B0EE-9C6675F7FF36}"/>
          </ac:picMkLst>
        </pc:picChg>
        <pc:picChg chg="mod">
          <ac:chgData name="Bussemaker, Stefan" userId="862a3469-0b9a-4aa9-b6af-a57e0cfcc6f0" providerId="ADAL" clId="{8A73FF12-DE44-41B5-A269-3DC12576D393}" dt="2023-05-24T06:50:58.148" v="805" actId="1037"/>
          <ac:picMkLst>
            <pc:docMk/>
            <pc:sldMk cId="2082354308" sldId="314"/>
            <ac:picMk id="8" creationId="{C9C4799B-18A1-0CD9-5B4D-6D7C14A51D33}"/>
          </ac:picMkLst>
        </pc:picChg>
        <pc:picChg chg="mod">
          <ac:chgData name="Bussemaker, Stefan" userId="862a3469-0b9a-4aa9-b6af-a57e0cfcc6f0" providerId="ADAL" clId="{8A73FF12-DE44-41B5-A269-3DC12576D393}" dt="2023-05-24T06:50:58.148" v="805" actId="1037"/>
          <ac:picMkLst>
            <pc:docMk/>
            <pc:sldMk cId="2082354308" sldId="314"/>
            <ac:picMk id="13" creationId="{5237E667-2B60-E1E1-7243-A7F7E11B32DC}"/>
          </ac:picMkLst>
        </pc:picChg>
        <pc:picChg chg="add mod">
          <ac:chgData name="Bussemaker, Stefan" userId="862a3469-0b9a-4aa9-b6af-a57e0cfcc6f0" providerId="ADAL" clId="{8A73FF12-DE44-41B5-A269-3DC12576D393}" dt="2023-05-24T06:50:58.148" v="805" actId="1037"/>
          <ac:picMkLst>
            <pc:docMk/>
            <pc:sldMk cId="2082354308" sldId="314"/>
            <ac:picMk id="16" creationId="{95143F84-BCF3-ADCE-25E8-D5683F4124AF}"/>
          </ac:picMkLst>
        </pc:picChg>
        <pc:picChg chg="del mod topLvl">
          <ac:chgData name="Bussemaker, Stefan" userId="862a3469-0b9a-4aa9-b6af-a57e0cfcc6f0" providerId="ADAL" clId="{8A73FF12-DE44-41B5-A269-3DC12576D393}" dt="2023-05-23T15:34:52.237" v="327" actId="478"/>
          <ac:picMkLst>
            <pc:docMk/>
            <pc:sldMk cId="2082354308" sldId="314"/>
            <ac:picMk id="16" creationId="{FA9BEBB7-4DF4-F072-260C-0E2160639759}"/>
          </ac:picMkLst>
        </pc:picChg>
        <pc:picChg chg="mod">
          <ac:chgData name="Bussemaker, Stefan" userId="862a3469-0b9a-4aa9-b6af-a57e0cfcc6f0" providerId="ADAL" clId="{8A73FF12-DE44-41B5-A269-3DC12576D393}" dt="2023-05-24T06:50:58.148" v="805" actId="1037"/>
          <ac:picMkLst>
            <pc:docMk/>
            <pc:sldMk cId="2082354308" sldId="314"/>
            <ac:picMk id="21" creationId="{55CBC5C9-3C6C-5DE3-8532-5445A8C3C3B4}"/>
          </ac:picMkLst>
        </pc:picChg>
        <pc:picChg chg="del mod ord topLvl">
          <ac:chgData name="Bussemaker, Stefan" userId="862a3469-0b9a-4aa9-b6af-a57e0cfcc6f0" providerId="ADAL" clId="{8A73FF12-DE44-41B5-A269-3DC12576D393}" dt="2023-05-23T15:34:30.975" v="318" actId="478"/>
          <ac:picMkLst>
            <pc:docMk/>
            <pc:sldMk cId="2082354308" sldId="314"/>
            <ac:picMk id="26" creationId="{A5053916-D40A-C45D-58EB-DB7E4BE30E4F}"/>
          </ac:picMkLst>
        </pc:picChg>
        <pc:picChg chg="mod">
          <ac:chgData name="Bussemaker, Stefan" userId="862a3469-0b9a-4aa9-b6af-a57e0cfcc6f0" providerId="ADAL" clId="{8A73FF12-DE44-41B5-A269-3DC12576D393}" dt="2023-05-24T06:50:58.148" v="805" actId="1037"/>
          <ac:picMkLst>
            <pc:docMk/>
            <pc:sldMk cId="2082354308" sldId="314"/>
            <ac:picMk id="37" creationId="{95E02516-4437-5303-5301-53177A464B8A}"/>
          </ac:picMkLst>
        </pc:picChg>
        <pc:picChg chg="mod">
          <ac:chgData name="Bussemaker, Stefan" userId="862a3469-0b9a-4aa9-b6af-a57e0cfcc6f0" providerId="ADAL" clId="{8A73FF12-DE44-41B5-A269-3DC12576D393}" dt="2023-05-23T15:52:53.763" v="527" actId="1036"/>
          <ac:picMkLst>
            <pc:docMk/>
            <pc:sldMk cId="2082354308" sldId="314"/>
            <ac:picMk id="44" creationId="{2376E96A-ECD0-DB94-44A0-D924379B7ABB}"/>
          </ac:picMkLst>
        </pc:picChg>
        <pc:picChg chg="mod">
          <ac:chgData name="Bussemaker, Stefan" userId="862a3469-0b9a-4aa9-b6af-a57e0cfcc6f0" providerId="ADAL" clId="{8A73FF12-DE44-41B5-A269-3DC12576D393}" dt="2023-05-23T15:52:53.763" v="527" actId="1036"/>
          <ac:picMkLst>
            <pc:docMk/>
            <pc:sldMk cId="2082354308" sldId="314"/>
            <ac:picMk id="46" creationId="{165E69D2-0105-CB8C-32E5-2EC6E6D05DDF}"/>
          </ac:picMkLst>
        </pc:picChg>
        <pc:picChg chg="add mod">
          <ac:chgData name="Bussemaker, Stefan" userId="862a3469-0b9a-4aa9-b6af-a57e0cfcc6f0" providerId="ADAL" clId="{8A73FF12-DE44-41B5-A269-3DC12576D393}" dt="2023-05-24T06:50:58.148" v="805" actId="1037"/>
          <ac:picMkLst>
            <pc:docMk/>
            <pc:sldMk cId="2082354308" sldId="314"/>
            <ac:picMk id="51" creationId="{B8852DBA-508A-D044-A665-07C6D6B3F662}"/>
          </ac:picMkLst>
        </pc:picChg>
        <pc:picChg chg="add del mod">
          <ac:chgData name="Bussemaker, Stefan" userId="862a3469-0b9a-4aa9-b6af-a57e0cfcc6f0" providerId="ADAL" clId="{8A73FF12-DE44-41B5-A269-3DC12576D393}" dt="2023-05-24T06:48:42.934" v="738" actId="478"/>
          <ac:picMkLst>
            <pc:docMk/>
            <pc:sldMk cId="2082354308" sldId="314"/>
            <ac:picMk id="74" creationId="{AAF3D8A9-4E72-0174-693D-3A7EEACFA3E0}"/>
          </ac:picMkLst>
        </pc:picChg>
        <pc:picChg chg="add del mod">
          <ac:chgData name="Bussemaker, Stefan" userId="862a3469-0b9a-4aa9-b6af-a57e0cfcc6f0" providerId="ADAL" clId="{8A73FF12-DE44-41B5-A269-3DC12576D393}" dt="2023-05-23T15:32:21.142" v="266" actId="478"/>
          <ac:picMkLst>
            <pc:docMk/>
            <pc:sldMk cId="2082354308" sldId="314"/>
            <ac:picMk id="75" creationId="{E5365CDE-CCCB-218E-1843-EB0FD1DA14A8}"/>
          </ac:picMkLst>
        </pc:picChg>
        <pc:picChg chg="add del mod">
          <ac:chgData name="Bussemaker, Stefan" userId="862a3469-0b9a-4aa9-b6af-a57e0cfcc6f0" providerId="ADAL" clId="{8A73FF12-DE44-41B5-A269-3DC12576D393}" dt="2023-05-23T15:32:27.862" v="270" actId="478"/>
          <ac:picMkLst>
            <pc:docMk/>
            <pc:sldMk cId="2082354308" sldId="314"/>
            <ac:picMk id="76" creationId="{826CAC0A-5A79-E0B8-BF77-0EC0ACDB17F4}"/>
          </ac:picMkLst>
        </pc:picChg>
        <pc:picChg chg="add del mod">
          <ac:chgData name="Bussemaker, Stefan" userId="862a3469-0b9a-4aa9-b6af-a57e0cfcc6f0" providerId="ADAL" clId="{8A73FF12-DE44-41B5-A269-3DC12576D393}" dt="2023-05-24T06:49:38.710" v="755" actId="478"/>
          <ac:picMkLst>
            <pc:docMk/>
            <pc:sldMk cId="2082354308" sldId="314"/>
            <ac:picMk id="78" creationId="{ED9570F3-BFA6-9C8F-1776-9FA5D43F6802}"/>
          </ac:picMkLst>
        </pc:picChg>
        <pc:picChg chg="add del mod">
          <ac:chgData name="Bussemaker, Stefan" userId="862a3469-0b9a-4aa9-b6af-a57e0cfcc6f0" providerId="ADAL" clId="{8A73FF12-DE44-41B5-A269-3DC12576D393}" dt="2023-05-24T06:49:38.300" v="754" actId="478"/>
          <ac:picMkLst>
            <pc:docMk/>
            <pc:sldMk cId="2082354308" sldId="314"/>
            <ac:picMk id="80" creationId="{C154A338-FAB9-3B3D-FAAF-327D1D0B2132}"/>
          </ac:picMkLst>
        </pc:picChg>
        <pc:picChg chg="add mod">
          <ac:chgData name="Bussemaker, Stefan" userId="862a3469-0b9a-4aa9-b6af-a57e0cfcc6f0" providerId="ADAL" clId="{8A73FF12-DE44-41B5-A269-3DC12576D393}" dt="2023-05-24T06:49:30.673" v="749" actId="164"/>
          <ac:picMkLst>
            <pc:docMk/>
            <pc:sldMk cId="2082354308" sldId="314"/>
            <ac:picMk id="86" creationId="{92AC420E-32F4-16BA-6001-838FF66416AC}"/>
          </ac:picMkLst>
        </pc:picChg>
        <pc:picChg chg="add mod">
          <ac:chgData name="Bussemaker, Stefan" userId="862a3469-0b9a-4aa9-b6af-a57e0cfcc6f0" providerId="ADAL" clId="{8A73FF12-DE44-41B5-A269-3DC12576D393}" dt="2023-05-24T06:49:30.673" v="749" actId="164"/>
          <ac:picMkLst>
            <pc:docMk/>
            <pc:sldMk cId="2082354308" sldId="314"/>
            <ac:picMk id="87" creationId="{17CB36A1-9B03-8BA0-B7C1-80CE12CAF780}"/>
          </ac:picMkLst>
        </pc:picChg>
        <pc:picChg chg="add del mod">
          <ac:chgData name="Bussemaker, Stefan" userId="862a3469-0b9a-4aa9-b6af-a57e0cfcc6f0" providerId="ADAL" clId="{8A73FF12-DE44-41B5-A269-3DC12576D393}" dt="2023-05-23T15:34:22.334" v="316" actId="478"/>
          <ac:picMkLst>
            <pc:docMk/>
            <pc:sldMk cId="2082354308" sldId="314"/>
            <ac:picMk id="88" creationId="{740BFC4E-DC7E-3C16-2160-3CB72D5A2FD0}"/>
          </ac:picMkLst>
        </pc:picChg>
        <pc:picChg chg="add mod">
          <ac:chgData name="Bussemaker, Stefan" userId="862a3469-0b9a-4aa9-b6af-a57e0cfcc6f0" providerId="ADAL" clId="{8A73FF12-DE44-41B5-A269-3DC12576D393}" dt="2023-05-24T06:50:58.148" v="805" actId="1037"/>
          <ac:picMkLst>
            <pc:docMk/>
            <pc:sldMk cId="2082354308" sldId="314"/>
            <ac:picMk id="89" creationId="{08A46F1A-F501-51ED-165B-DA09859C2B70}"/>
          </ac:picMkLst>
        </pc:picChg>
        <pc:picChg chg="add mod">
          <ac:chgData name="Bussemaker, Stefan" userId="862a3469-0b9a-4aa9-b6af-a57e0cfcc6f0" providerId="ADAL" clId="{8A73FF12-DE44-41B5-A269-3DC12576D393}" dt="2023-05-24T06:50:58.148" v="805" actId="1037"/>
          <ac:picMkLst>
            <pc:docMk/>
            <pc:sldMk cId="2082354308" sldId="314"/>
            <ac:picMk id="90" creationId="{A9AA7A14-8E48-6F47-C7A1-EB65B5B25A4B}"/>
          </ac:picMkLst>
        </pc:picChg>
        <pc:picChg chg="add mod">
          <ac:chgData name="Bussemaker, Stefan" userId="862a3469-0b9a-4aa9-b6af-a57e0cfcc6f0" providerId="ADAL" clId="{8A73FF12-DE44-41B5-A269-3DC12576D393}" dt="2023-05-24T06:50:58.148" v="805" actId="1037"/>
          <ac:picMkLst>
            <pc:docMk/>
            <pc:sldMk cId="2082354308" sldId="314"/>
            <ac:picMk id="91" creationId="{0D4B446E-A0B8-B78D-1FAD-8F70279EB198}"/>
          </ac:picMkLst>
        </pc:picChg>
        <pc:picChg chg="add mod">
          <ac:chgData name="Bussemaker, Stefan" userId="862a3469-0b9a-4aa9-b6af-a57e0cfcc6f0" providerId="ADAL" clId="{8A73FF12-DE44-41B5-A269-3DC12576D393}" dt="2023-05-24T06:50:58.148" v="805" actId="1037"/>
          <ac:picMkLst>
            <pc:docMk/>
            <pc:sldMk cId="2082354308" sldId="314"/>
            <ac:picMk id="92" creationId="{B4ADB098-E47C-32D1-DABF-702C8B6F16CA}"/>
          </ac:picMkLst>
        </pc:picChg>
        <pc:picChg chg="add mod">
          <ac:chgData name="Bussemaker, Stefan" userId="862a3469-0b9a-4aa9-b6af-a57e0cfcc6f0" providerId="ADAL" clId="{8A73FF12-DE44-41B5-A269-3DC12576D393}" dt="2023-05-24T06:50:58.148" v="805" actId="1037"/>
          <ac:picMkLst>
            <pc:docMk/>
            <pc:sldMk cId="2082354308" sldId="314"/>
            <ac:picMk id="97" creationId="{67A1E85C-D8F9-A47E-FC2B-B70F630D265A}"/>
          </ac:picMkLst>
        </pc:picChg>
        <pc:picChg chg="add mod">
          <ac:chgData name="Bussemaker, Stefan" userId="862a3469-0b9a-4aa9-b6af-a57e0cfcc6f0" providerId="ADAL" clId="{8A73FF12-DE44-41B5-A269-3DC12576D393}" dt="2023-05-24T06:50:58.148" v="805" actId="1037"/>
          <ac:picMkLst>
            <pc:docMk/>
            <pc:sldMk cId="2082354308" sldId="314"/>
            <ac:picMk id="99" creationId="{2ACDAFCD-12EC-485E-CC7F-D2EEBDD7828E}"/>
          </ac:picMkLst>
        </pc:picChg>
        <pc:cxnChg chg="add del mod">
          <ac:chgData name="Bussemaker, Stefan" userId="862a3469-0b9a-4aa9-b6af-a57e0cfcc6f0" providerId="ADAL" clId="{8A73FF12-DE44-41B5-A269-3DC12576D393}" dt="2023-05-23T15:32:56.981" v="279" actId="478"/>
          <ac:cxnSpMkLst>
            <pc:docMk/>
            <pc:sldMk cId="2082354308" sldId="314"/>
            <ac:cxnSpMk id="29" creationId="{FF97D949-18F6-A808-0B0B-A9E79B62065A}"/>
          </ac:cxnSpMkLst>
        </pc:cxnChg>
        <pc:cxnChg chg="add del mod">
          <ac:chgData name="Bussemaker, Stefan" userId="862a3469-0b9a-4aa9-b6af-a57e0cfcc6f0" providerId="ADAL" clId="{8A73FF12-DE44-41B5-A269-3DC12576D393}" dt="2023-05-23T15:30:08.683" v="235" actId="478"/>
          <ac:cxnSpMkLst>
            <pc:docMk/>
            <pc:sldMk cId="2082354308" sldId="314"/>
            <ac:cxnSpMk id="30" creationId="{F220EA3B-C9EF-247D-8410-63F2F61D15FE}"/>
          </ac:cxnSpMkLst>
        </pc:cxnChg>
        <pc:cxnChg chg="add del mod">
          <ac:chgData name="Bussemaker, Stefan" userId="862a3469-0b9a-4aa9-b6af-a57e0cfcc6f0" providerId="ADAL" clId="{8A73FF12-DE44-41B5-A269-3DC12576D393}" dt="2023-05-23T15:30:15.567" v="236" actId="478"/>
          <ac:cxnSpMkLst>
            <pc:docMk/>
            <pc:sldMk cId="2082354308" sldId="314"/>
            <ac:cxnSpMk id="32" creationId="{E12DC7EB-A521-CE8F-0229-18AACAB08248}"/>
          </ac:cxnSpMkLst>
        </pc:cxnChg>
        <pc:cxnChg chg="add del mod">
          <ac:chgData name="Bussemaker, Stefan" userId="862a3469-0b9a-4aa9-b6af-a57e0cfcc6f0" providerId="ADAL" clId="{8A73FF12-DE44-41B5-A269-3DC12576D393}" dt="2023-05-23T15:35:03.268" v="337" actId="478"/>
          <ac:cxnSpMkLst>
            <pc:docMk/>
            <pc:sldMk cId="2082354308" sldId="314"/>
            <ac:cxnSpMk id="38" creationId="{8EBC7A14-7BFF-482D-500A-31F74E3B3134}"/>
          </ac:cxnSpMkLst>
        </pc:cxnChg>
        <pc:cxnChg chg="add del mod">
          <ac:chgData name="Bussemaker, Stefan" userId="862a3469-0b9a-4aa9-b6af-a57e0cfcc6f0" providerId="ADAL" clId="{8A73FF12-DE44-41B5-A269-3DC12576D393}" dt="2023-05-23T15:35:02.990" v="336" actId="478"/>
          <ac:cxnSpMkLst>
            <pc:docMk/>
            <pc:sldMk cId="2082354308" sldId="314"/>
            <ac:cxnSpMk id="39" creationId="{0310CA19-AA5B-BC1A-9416-F7F3699EB464}"/>
          </ac:cxnSpMkLst>
        </pc:cxnChg>
        <pc:cxnChg chg="add del mod">
          <ac:chgData name="Bussemaker, Stefan" userId="862a3469-0b9a-4aa9-b6af-a57e0cfcc6f0" providerId="ADAL" clId="{8A73FF12-DE44-41B5-A269-3DC12576D393}" dt="2023-05-23T15:35:03.997" v="338" actId="478"/>
          <ac:cxnSpMkLst>
            <pc:docMk/>
            <pc:sldMk cId="2082354308" sldId="314"/>
            <ac:cxnSpMk id="48" creationId="{04B6D6DE-AADF-272F-CC89-F358ECE94AAD}"/>
          </ac:cxnSpMkLst>
        </pc:cxnChg>
        <pc:cxnChg chg="add mod">
          <ac:chgData name="Bussemaker, Stefan" userId="862a3469-0b9a-4aa9-b6af-a57e0cfcc6f0" providerId="ADAL" clId="{8A73FF12-DE44-41B5-A269-3DC12576D393}" dt="2023-05-24T06:50:58.148" v="805" actId="1037"/>
          <ac:cxnSpMkLst>
            <pc:docMk/>
            <pc:sldMk cId="2082354308" sldId="314"/>
            <ac:cxnSpMk id="53" creationId="{93BC30D9-6898-AAA9-CA7D-C229E8AB81E6}"/>
          </ac:cxnSpMkLst>
        </pc:cxnChg>
        <pc:cxnChg chg="add mod">
          <ac:chgData name="Bussemaker, Stefan" userId="862a3469-0b9a-4aa9-b6af-a57e0cfcc6f0" providerId="ADAL" clId="{8A73FF12-DE44-41B5-A269-3DC12576D393}" dt="2023-05-24T06:50:58.148" v="805" actId="1037"/>
          <ac:cxnSpMkLst>
            <pc:docMk/>
            <pc:sldMk cId="2082354308" sldId="314"/>
            <ac:cxnSpMk id="55" creationId="{E37ED0FB-2319-CBA6-59DE-E43E5C695E24}"/>
          </ac:cxnSpMkLst>
        </pc:cxnChg>
        <pc:cxnChg chg="add del">
          <ac:chgData name="Bussemaker, Stefan" userId="862a3469-0b9a-4aa9-b6af-a57e0cfcc6f0" providerId="ADAL" clId="{8A73FF12-DE44-41B5-A269-3DC12576D393}" dt="2023-05-24T06:44:42.174" v="666" actId="478"/>
          <ac:cxnSpMkLst>
            <pc:docMk/>
            <pc:sldMk cId="2082354308" sldId="314"/>
            <ac:cxnSpMk id="57" creationId="{07CC61EF-D382-70C9-E007-D9DC44EF3C9A}"/>
          </ac:cxnSpMkLst>
        </pc:cxnChg>
        <pc:cxnChg chg="add mod">
          <ac:chgData name="Bussemaker, Stefan" userId="862a3469-0b9a-4aa9-b6af-a57e0cfcc6f0" providerId="ADAL" clId="{8A73FF12-DE44-41B5-A269-3DC12576D393}" dt="2023-05-24T06:50:58.148" v="805" actId="1037"/>
          <ac:cxnSpMkLst>
            <pc:docMk/>
            <pc:sldMk cId="2082354308" sldId="314"/>
            <ac:cxnSpMk id="63" creationId="{B9217FCD-7312-0775-67F2-BD8FD8ABB1EC}"/>
          </ac:cxnSpMkLst>
        </pc:cxnChg>
        <pc:cxnChg chg="add del mod">
          <ac:chgData name="Bussemaker, Stefan" userId="862a3469-0b9a-4aa9-b6af-a57e0cfcc6f0" providerId="ADAL" clId="{8A73FF12-DE44-41B5-A269-3DC12576D393}" dt="2023-05-23T15:35:02.062" v="335" actId="478"/>
          <ac:cxnSpMkLst>
            <pc:docMk/>
            <pc:sldMk cId="2082354308" sldId="314"/>
            <ac:cxnSpMk id="66" creationId="{68F3699C-6E75-8184-F715-3307C74B6FD0}"/>
          </ac:cxnSpMkLst>
        </pc:cxnChg>
        <pc:cxnChg chg="add del mod">
          <ac:chgData name="Bussemaker, Stefan" userId="862a3469-0b9a-4aa9-b6af-a57e0cfcc6f0" providerId="ADAL" clId="{8A73FF12-DE44-41B5-A269-3DC12576D393}" dt="2023-05-23T15:50:55.226" v="495" actId="478"/>
          <ac:cxnSpMkLst>
            <pc:docMk/>
            <pc:sldMk cId="2082354308" sldId="314"/>
            <ac:cxnSpMk id="77" creationId="{4BDD1870-A9F5-5ADC-7E26-645D5DE2DEC6}"/>
          </ac:cxnSpMkLst>
        </pc:cxnChg>
        <pc:cxnChg chg="add del mod">
          <ac:chgData name="Bussemaker, Stefan" userId="862a3469-0b9a-4aa9-b6af-a57e0cfcc6f0" providerId="ADAL" clId="{8A73FF12-DE44-41B5-A269-3DC12576D393}" dt="2023-05-23T15:50:55.435" v="496" actId="478"/>
          <ac:cxnSpMkLst>
            <pc:docMk/>
            <pc:sldMk cId="2082354308" sldId="314"/>
            <ac:cxnSpMk id="78" creationId="{4D28D9EC-197C-C307-97FD-472161B385A0}"/>
          </ac:cxnSpMkLst>
        </pc:cxnChg>
        <pc:cxnChg chg="add del mod">
          <ac:chgData name="Bussemaker, Stefan" userId="862a3469-0b9a-4aa9-b6af-a57e0cfcc6f0" providerId="ADAL" clId="{8A73FF12-DE44-41B5-A269-3DC12576D393}" dt="2023-05-23T15:43:00.084" v="416" actId="478"/>
          <ac:cxnSpMkLst>
            <pc:docMk/>
            <pc:sldMk cId="2082354308" sldId="314"/>
            <ac:cxnSpMk id="97" creationId="{DF77241D-748D-8AF4-C566-38F9192BD09E}"/>
          </ac:cxnSpMkLst>
        </pc:cxnChg>
        <pc:cxnChg chg="add del mod">
          <ac:chgData name="Bussemaker, Stefan" userId="862a3469-0b9a-4aa9-b6af-a57e0cfcc6f0" providerId="ADAL" clId="{8A73FF12-DE44-41B5-A269-3DC12576D393}" dt="2023-05-23T15:49:54.330" v="467" actId="478"/>
          <ac:cxnSpMkLst>
            <pc:docMk/>
            <pc:sldMk cId="2082354308" sldId="314"/>
            <ac:cxnSpMk id="109" creationId="{EFA2B91F-E6BB-3BF6-D23E-B7B352BF74E7}"/>
          </ac:cxnSpMkLst>
        </pc:cxnChg>
        <pc:cxnChg chg="add del mod">
          <ac:chgData name="Bussemaker, Stefan" userId="862a3469-0b9a-4aa9-b6af-a57e0cfcc6f0" providerId="ADAL" clId="{8A73FF12-DE44-41B5-A269-3DC12576D393}" dt="2023-05-23T15:49:54.755" v="468" actId="478"/>
          <ac:cxnSpMkLst>
            <pc:docMk/>
            <pc:sldMk cId="2082354308" sldId="314"/>
            <ac:cxnSpMk id="113" creationId="{D4726A9E-B7AF-EF4E-FB57-19AB117A7E78}"/>
          </ac:cxnSpMkLst>
        </pc:cxnChg>
        <pc:cxnChg chg="add del mod">
          <ac:chgData name="Bussemaker, Stefan" userId="862a3469-0b9a-4aa9-b6af-a57e0cfcc6f0" providerId="ADAL" clId="{8A73FF12-DE44-41B5-A269-3DC12576D393}" dt="2023-05-23T15:49:52.658" v="466" actId="478"/>
          <ac:cxnSpMkLst>
            <pc:docMk/>
            <pc:sldMk cId="2082354308" sldId="314"/>
            <ac:cxnSpMk id="115" creationId="{39E1F171-FD5C-52AC-E700-C1D7D9792B48}"/>
          </ac:cxnSpMkLst>
        </pc:cxnChg>
        <pc:cxnChg chg="add mod ord">
          <ac:chgData name="Bussemaker, Stefan" userId="862a3469-0b9a-4aa9-b6af-a57e0cfcc6f0" providerId="ADAL" clId="{8A73FF12-DE44-41B5-A269-3DC12576D393}" dt="2023-05-24T06:50:58.148" v="805" actId="1037"/>
          <ac:cxnSpMkLst>
            <pc:docMk/>
            <pc:sldMk cId="2082354308" sldId="314"/>
            <ac:cxnSpMk id="125" creationId="{33717E7F-B630-2C86-3B20-C0C2DDC80970}"/>
          </ac:cxnSpMkLst>
        </pc:cxnChg>
        <pc:cxnChg chg="add mod ord">
          <ac:chgData name="Bussemaker, Stefan" userId="862a3469-0b9a-4aa9-b6af-a57e0cfcc6f0" providerId="ADAL" clId="{8A73FF12-DE44-41B5-A269-3DC12576D393}" dt="2023-05-24T06:50:58.148" v="805" actId="1037"/>
          <ac:cxnSpMkLst>
            <pc:docMk/>
            <pc:sldMk cId="2082354308" sldId="314"/>
            <ac:cxnSpMk id="127" creationId="{373CE292-9336-55C3-B88B-A82BC4B1FA44}"/>
          </ac:cxnSpMkLst>
        </pc:cxnChg>
        <pc:cxnChg chg="add mod ord">
          <ac:chgData name="Bussemaker, Stefan" userId="862a3469-0b9a-4aa9-b6af-a57e0cfcc6f0" providerId="ADAL" clId="{8A73FF12-DE44-41B5-A269-3DC12576D393}" dt="2023-05-24T06:50:58.148" v="805" actId="1037"/>
          <ac:cxnSpMkLst>
            <pc:docMk/>
            <pc:sldMk cId="2082354308" sldId="314"/>
            <ac:cxnSpMk id="129" creationId="{B1886142-840B-9EA1-39E5-259ACCDF5CA6}"/>
          </ac:cxnSpMkLst>
        </pc:cxnChg>
      </pc:sldChg>
      <pc:sldChg chg="addSp delSp modSp add del mod modNotesTx">
        <pc:chgData name="Bussemaker, Stefan" userId="862a3469-0b9a-4aa9-b6af-a57e0cfcc6f0" providerId="ADAL" clId="{8A73FF12-DE44-41B5-A269-3DC12576D393}" dt="2023-05-24T08:27:19.052" v="2100" actId="47"/>
        <pc:sldMkLst>
          <pc:docMk/>
          <pc:sldMk cId="3379352832" sldId="314"/>
        </pc:sldMkLst>
        <pc:spChg chg="add mod">
          <ac:chgData name="Bussemaker, Stefan" userId="862a3469-0b9a-4aa9-b6af-a57e0cfcc6f0" providerId="ADAL" clId="{8A73FF12-DE44-41B5-A269-3DC12576D393}" dt="2023-05-24T07:19:08.591" v="847" actId="208"/>
          <ac:spMkLst>
            <pc:docMk/>
            <pc:sldMk cId="3379352832" sldId="314"/>
            <ac:spMk id="3" creationId="{B24AE6E6-EB09-B919-C284-E3211F5AE8A7}"/>
          </ac:spMkLst>
        </pc:spChg>
        <pc:spChg chg="add mod">
          <ac:chgData name="Bussemaker, Stefan" userId="862a3469-0b9a-4aa9-b6af-a57e0cfcc6f0" providerId="ADAL" clId="{8A73FF12-DE44-41B5-A269-3DC12576D393}" dt="2023-05-24T07:28:02.455" v="1129" actId="207"/>
          <ac:spMkLst>
            <pc:docMk/>
            <pc:sldMk cId="3379352832" sldId="314"/>
            <ac:spMk id="4" creationId="{7C95F3BE-F9A1-1343-F777-ECF72F391445}"/>
          </ac:spMkLst>
        </pc:spChg>
        <pc:spChg chg="add mod">
          <ac:chgData name="Bussemaker, Stefan" userId="862a3469-0b9a-4aa9-b6af-a57e0cfcc6f0" providerId="ADAL" clId="{8A73FF12-DE44-41B5-A269-3DC12576D393}" dt="2023-05-24T07:28:05.008" v="1130" actId="207"/>
          <ac:spMkLst>
            <pc:docMk/>
            <pc:sldMk cId="3379352832" sldId="314"/>
            <ac:spMk id="6" creationId="{4E1F5E9C-DB92-E4E9-32DC-C51E3E5EF11A}"/>
          </ac:spMkLst>
        </pc:spChg>
        <pc:spChg chg="add mod">
          <ac:chgData name="Bussemaker, Stefan" userId="862a3469-0b9a-4aa9-b6af-a57e0cfcc6f0" providerId="ADAL" clId="{8A73FF12-DE44-41B5-A269-3DC12576D393}" dt="2023-05-24T07:28:02.455" v="1129" actId="207"/>
          <ac:spMkLst>
            <pc:docMk/>
            <pc:sldMk cId="3379352832" sldId="314"/>
            <ac:spMk id="7" creationId="{7FFA7952-5FDC-0341-5977-CCF3740A8E29}"/>
          </ac:spMkLst>
        </pc:spChg>
        <pc:spChg chg="add mod">
          <ac:chgData name="Bussemaker, Stefan" userId="862a3469-0b9a-4aa9-b6af-a57e0cfcc6f0" providerId="ADAL" clId="{8A73FF12-DE44-41B5-A269-3DC12576D393}" dt="2023-05-24T07:28:02.455" v="1129" actId="207"/>
          <ac:spMkLst>
            <pc:docMk/>
            <pc:sldMk cId="3379352832" sldId="314"/>
            <ac:spMk id="8" creationId="{F6546469-CF01-3F56-E828-348ADAF17F46}"/>
          </ac:spMkLst>
        </pc:spChg>
        <pc:spChg chg="add mod ord">
          <ac:chgData name="Bussemaker, Stefan" userId="862a3469-0b9a-4aa9-b6af-a57e0cfcc6f0" providerId="ADAL" clId="{8A73FF12-DE44-41B5-A269-3DC12576D393}" dt="2023-05-24T08:04:20.389" v="1570" actId="34135"/>
          <ac:spMkLst>
            <pc:docMk/>
            <pc:sldMk cId="3379352832" sldId="314"/>
            <ac:spMk id="9" creationId="{7B4A3663-09E5-ED2D-EEB8-C0088CACE4EA}"/>
          </ac:spMkLst>
        </pc:spChg>
        <pc:spChg chg="add mod ord">
          <ac:chgData name="Bussemaker, Stefan" userId="862a3469-0b9a-4aa9-b6af-a57e0cfcc6f0" providerId="ADAL" clId="{8A73FF12-DE44-41B5-A269-3DC12576D393}" dt="2023-05-24T08:15:32.420" v="1992" actId="34135"/>
          <ac:spMkLst>
            <pc:docMk/>
            <pc:sldMk cId="3379352832" sldId="314"/>
            <ac:spMk id="10" creationId="{2624E79B-3439-387C-0976-FDFCE23BBA27}"/>
          </ac:spMkLst>
        </pc:spChg>
        <pc:spChg chg="add mod">
          <ac:chgData name="Bussemaker, Stefan" userId="862a3469-0b9a-4aa9-b6af-a57e0cfcc6f0" providerId="ADAL" clId="{8A73FF12-DE44-41B5-A269-3DC12576D393}" dt="2023-05-24T08:08:28.560" v="1854" actId="1037"/>
          <ac:spMkLst>
            <pc:docMk/>
            <pc:sldMk cId="3379352832" sldId="314"/>
            <ac:spMk id="11" creationId="{4C6EAAA9-F213-38AA-70D0-9E95C1EC64CA}"/>
          </ac:spMkLst>
        </pc:spChg>
        <pc:spChg chg="add mod">
          <ac:chgData name="Bussemaker, Stefan" userId="862a3469-0b9a-4aa9-b6af-a57e0cfcc6f0" providerId="ADAL" clId="{8A73FF12-DE44-41B5-A269-3DC12576D393}" dt="2023-05-24T08:13:01.062" v="1933" actId="1037"/>
          <ac:spMkLst>
            <pc:docMk/>
            <pc:sldMk cId="3379352832" sldId="314"/>
            <ac:spMk id="12" creationId="{097B13EF-8512-7C3D-13A5-F9D86F516471}"/>
          </ac:spMkLst>
        </pc:spChg>
        <pc:spChg chg="add mod">
          <ac:chgData name="Bussemaker, Stefan" userId="862a3469-0b9a-4aa9-b6af-a57e0cfcc6f0" providerId="ADAL" clId="{8A73FF12-DE44-41B5-A269-3DC12576D393}" dt="2023-05-24T08:14:10.631" v="1962" actId="1076"/>
          <ac:spMkLst>
            <pc:docMk/>
            <pc:sldMk cId="3379352832" sldId="314"/>
            <ac:spMk id="13" creationId="{1F2FFE37-9991-22B6-7A38-F7D55F9DC455}"/>
          </ac:spMkLst>
        </pc:spChg>
        <pc:spChg chg="add mod">
          <ac:chgData name="Bussemaker, Stefan" userId="862a3469-0b9a-4aa9-b6af-a57e0cfcc6f0" providerId="ADAL" clId="{8A73FF12-DE44-41B5-A269-3DC12576D393}" dt="2023-05-24T08:08:28.560" v="1854" actId="1037"/>
          <ac:spMkLst>
            <pc:docMk/>
            <pc:sldMk cId="3379352832" sldId="314"/>
            <ac:spMk id="14" creationId="{D7CFF619-1A69-AD66-F12B-DF44AC7DCD8D}"/>
          </ac:spMkLst>
        </pc:spChg>
        <pc:spChg chg="add mod">
          <ac:chgData name="Bussemaker, Stefan" userId="862a3469-0b9a-4aa9-b6af-a57e0cfcc6f0" providerId="ADAL" clId="{8A73FF12-DE44-41B5-A269-3DC12576D393}" dt="2023-05-24T08:15:39.838" v="1995" actId="1037"/>
          <ac:spMkLst>
            <pc:docMk/>
            <pc:sldMk cId="3379352832" sldId="314"/>
            <ac:spMk id="15" creationId="{5166DAD0-CB19-B999-816B-AD69E2368D84}"/>
          </ac:spMkLst>
        </pc:spChg>
        <pc:spChg chg="add mod">
          <ac:chgData name="Bussemaker, Stefan" userId="862a3469-0b9a-4aa9-b6af-a57e0cfcc6f0" providerId="ADAL" clId="{8A73FF12-DE44-41B5-A269-3DC12576D393}" dt="2023-05-24T08:15:39.838" v="1995" actId="1037"/>
          <ac:spMkLst>
            <pc:docMk/>
            <pc:sldMk cId="3379352832" sldId="314"/>
            <ac:spMk id="16" creationId="{0391BA85-D5A1-6191-C6AB-EA5C9AA52DB9}"/>
          </ac:spMkLst>
        </pc:spChg>
        <pc:spChg chg="add mod">
          <ac:chgData name="Bussemaker, Stefan" userId="862a3469-0b9a-4aa9-b6af-a57e0cfcc6f0" providerId="ADAL" clId="{8A73FF12-DE44-41B5-A269-3DC12576D393}" dt="2023-05-24T08:07:54.207" v="1804" actId="1038"/>
          <ac:spMkLst>
            <pc:docMk/>
            <pc:sldMk cId="3379352832" sldId="314"/>
            <ac:spMk id="17" creationId="{2F9A53B8-CEFD-9630-AF78-69180F0007F6}"/>
          </ac:spMkLst>
        </pc:spChg>
        <pc:spChg chg="add mod">
          <ac:chgData name="Bussemaker, Stefan" userId="862a3469-0b9a-4aa9-b6af-a57e0cfcc6f0" providerId="ADAL" clId="{8A73FF12-DE44-41B5-A269-3DC12576D393}" dt="2023-05-24T08:07:54.207" v="1804" actId="1038"/>
          <ac:spMkLst>
            <pc:docMk/>
            <pc:sldMk cId="3379352832" sldId="314"/>
            <ac:spMk id="18" creationId="{3EB7AF92-70F3-5B05-2D05-80789F4EC1CB}"/>
          </ac:spMkLst>
        </pc:spChg>
        <pc:spChg chg="add mod">
          <ac:chgData name="Bussemaker, Stefan" userId="862a3469-0b9a-4aa9-b6af-a57e0cfcc6f0" providerId="ADAL" clId="{8A73FF12-DE44-41B5-A269-3DC12576D393}" dt="2023-05-24T08:11:29.237" v="1904" actId="14100"/>
          <ac:spMkLst>
            <pc:docMk/>
            <pc:sldMk cId="3379352832" sldId="314"/>
            <ac:spMk id="19" creationId="{2066AD8D-695E-FC92-5783-9B4FDC504EFF}"/>
          </ac:spMkLst>
        </pc:spChg>
        <pc:spChg chg="add mod ord">
          <ac:chgData name="Bussemaker, Stefan" userId="862a3469-0b9a-4aa9-b6af-a57e0cfcc6f0" providerId="ADAL" clId="{8A73FF12-DE44-41B5-A269-3DC12576D393}" dt="2023-05-24T08:15:32.420" v="1992" actId="34135"/>
          <ac:spMkLst>
            <pc:docMk/>
            <pc:sldMk cId="3379352832" sldId="314"/>
            <ac:spMk id="20" creationId="{2CE2F230-C034-CA75-F60F-74913B70A2BB}"/>
          </ac:spMkLst>
        </pc:spChg>
        <pc:spChg chg="add mod ord">
          <ac:chgData name="Bussemaker, Stefan" userId="862a3469-0b9a-4aa9-b6af-a57e0cfcc6f0" providerId="ADAL" clId="{8A73FF12-DE44-41B5-A269-3DC12576D393}" dt="2023-05-24T08:15:39.838" v="1995" actId="1037"/>
          <ac:spMkLst>
            <pc:docMk/>
            <pc:sldMk cId="3379352832" sldId="314"/>
            <ac:spMk id="21" creationId="{67858564-43FE-3C24-F166-B65727D2EB1B}"/>
          </ac:spMkLst>
        </pc:spChg>
        <pc:spChg chg="add mod">
          <ac:chgData name="Bussemaker, Stefan" userId="862a3469-0b9a-4aa9-b6af-a57e0cfcc6f0" providerId="ADAL" clId="{8A73FF12-DE44-41B5-A269-3DC12576D393}" dt="2023-05-24T08:11:29.237" v="1904" actId="14100"/>
          <ac:spMkLst>
            <pc:docMk/>
            <pc:sldMk cId="3379352832" sldId="314"/>
            <ac:spMk id="22" creationId="{F85566A1-B3F3-EF74-FEBA-11412FC6052C}"/>
          </ac:spMkLst>
        </pc:spChg>
        <pc:spChg chg="add mod">
          <ac:chgData name="Bussemaker, Stefan" userId="862a3469-0b9a-4aa9-b6af-a57e0cfcc6f0" providerId="ADAL" clId="{8A73FF12-DE44-41B5-A269-3DC12576D393}" dt="2023-05-24T08:14:53.097" v="1989" actId="20577"/>
          <ac:spMkLst>
            <pc:docMk/>
            <pc:sldMk cId="3379352832" sldId="314"/>
            <ac:spMk id="23" creationId="{C72E32C4-62D9-5E92-28B7-CD0C801B5642}"/>
          </ac:spMkLst>
        </pc:spChg>
        <pc:spChg chg="add mod">
          <ac:chgData name="Bussemaker, Stefan" userId="862a3469-0b9a-4aa9-b6af-a57e0cfcc6f0" providerId="ADAL" clId="{8A73FF12-DE44-41B5-A269-3DC12576D393}" dt="2023-05-24T08:12:15.429" v="1915" actId="6549"/>
          <ac:spMkLst>
            <pc:docMk/>
            <pc:sldMk cId="3379352832" sldId="314"/>
            <ac:spMk id="24" creationId="{2DF3AF94-1F36-E3B7-BB70-DE1C3DACB6CA}"/>
          </ac:spMkLst>
        </pc:spChg>
        <pc:spChg chg="add mod">
          <ac:chgData name="Bussemaker, Stefan" userId="862a3469-0b9a-4aa9-b6af-a57e0cfcc6f0" providerId="ADAL" clId="{8A73FF12-DE44-41B5-A269-3DC12576D393}" dt="2023-05-24T08:09:01.791" v="1895" actId="1038"/>
          <ac:spMkLst>
            <pc:docMk/>
            <pc:sldMk cId="3379352832" sldId="314"/>
            <ac:spMk id="27" creationId="{FF1797AB-BC9B-D851-D2AA-5057EE3397F8}"/>
          </ac:spMkLst>
        </pc:spChg>
        <pc:spChg chg="add mod">
          <ac:chgData name="Bussemaker, Stefan" userId="862a3469-0b9a-4aa9-b6af-a57e0cfcc6f0" providerId="ADAL" clId="{8A73FF12-DE44-41B5-A269-3DC12576D393}" dt="2023-05-24T08:12:26.832" v="1916" actId="1038"/>
          <ac:spMkLst>
            <pc:docMk/>
            <pc:sldMk cId="3379352832" sldId="314"/>
            <ac:spMk id="34" creationId="{3717BCCD-D2DF-C62D-20A8-0B83A38BDF98}"/>
          </ac:spMkLst>
        </pc:spChg>
        <pc:spChg chg="add mod">
          <ac:chgData name="Bussemaker, Stefan" userId="862a3469-0b9a-4aa9-b6af-a57e0cfcc6f0" providerId="ADAL" clId="{8A73FF12-DE44-41B5-A269-3DC12576D393}" dt="2023-05-24T08:07:54.207" v="1804" actId="1038"/>
          <ac:spMkLst>
            <pc:docMk/>
            <pc:sldMk cId="3379352832" sldId="314"/>
            <ac:spMk id="35" creationId="{ED3437C3-F130-BB4B-F604-F5AF9C8CDE8B}"/>
          </ac:spMkLst>
        </pc:spChg>
        <pc:spChg chg="add mod">
          <ac:chgData name="Bussemaker, Stefan" userId="862a3469-0b9a-4aa9-b6af-a57e0cfcc6f0" providerId="ADAL" clId="{8A73FF12-DE44-41B5-A269-3DC12576D393}" dt="2023-05-24T08:07:54.207" v="1804" actId="1038"/>
          <ac:spMkLst>
            <pc:docMk/>
            <pc:sldMk cId="3379352832" sldId="314"/>
            <ac:spMk id="36" creationId="{9FC17B92-BB5C-DB2C-0B7A-C3FEE7968DD7}"/>
          </ac:spMkLst>
        </pc:spChg>
        <pc:spChg chg="add mod">
          <ac:chgData name="Bussemaker, Stefan" userId="862a3469-0b9a-4aa9-b6af-a57e0cfcc6f0" providerId="ADAL" clId="{8A73FF12-DE44-41B5-A269-3DC12576D393}" dt="2023-05-24T08:07:54.207" v="1804" actId="1038"/>
          <ac:spMkLst>
            <pc:docMk/>
            <pc:sldMk cId="3379352832" sldId="314"/>
            <ac:spMk id="40" creationId="{D55875D9-B38A-89E0-161F-9AA669751761}"/>
          </ac:spMkLst>
        </pc:spChg>
        <pc:spChg chg="add mod">
          <ac:chgData name="Bussemaker, Stefan" userId="862a3469-0b9a-4aa9-b6af-a57e0cfcc6f0" providerId="ADAL" clId="{8A73FF12-DE44-41B5-A269-3DC12576D393}" dt="2023-05-24T08:02:02.365" v="1411" actId="571"/>
          <ac:spMkLst>
            <pc:docMk/>
            <pc:sldMk cId="3379352832" sldId="314"/>
            <ac:spMk id="61" creationId="{53BA1C98-4F24-EED2-2620-D59EA5A21730}"/>
          </ac:spMkLst>
        </pc:spChg>
        <pc:spChg chg="add mod">
          <ac:chgData name="Bussemaker, Stefan" userId="862a3469-0b9a-4aa9-b6af-a57e0cfcc6f0" providerId="ADAL" clId="{8A73FF12-DE44-41B5-A269-3DC12576D393}" dt="2023-05-24T08:02:02.365" v="1411" actId="571"/>
          <ac:spMkLst>
            <pc:docMk/>
            <pc:sldMk cId="3379352832" sldId="314"/>
            <ac:spMk id="62" creationId="{D0963837-3418-6A82-7EA3-155BE5C49D88}"/>
          </ac:spMkLst>
        </pc:spChg>
        <pc:spChg chg="add mod">
          <ac:chgData name="Bussemaker, Stefan" userId="862a3469-0b9a-4aa9-b6af-a57e0cfcc6f0" providerId="ADAL" clId="{8A73FF12-DE44-41B5-A269-3DC12576D393}" dt="2023-05-24T08:02:02.365" v="1411" actId="571"/>
          <ac:spMkLst>
            <pc:docMk/>
            <pc:sldMk cId="3379352832" sldId="314"/>
            <ac:spMk id="63" creationId="{39E25275-12F0-E504-1A7C-6FE3B336558E}"/>
          </ac:spMkLst>
        </pc:spChg>
        <pc:spChg chg="add mod">
          <ac:chgData name="Bussemaker, Stefan" userId="862a3469-0b9a-4aa9-b6af-a57e0cfcc6f0" providerId="ADAL" clId="{8A73FF12-DE44-41B5-A269-3DC12576D393}" dt="2023-05-24T08:02:02.365" v="1411" actId="571"/>
          <ac:spMkLst>
            <pc:docMk/>
            <pc:sldMk cId="3379352832" sldId="314"/>
            <ac:spMk id="64" creationId="{611BAEC7-AEA5-3C18-B2FA-097A74AA51EE}"/>
          </ac:spMkLst>
        </pc:spChg>
        <pc:spChg chg="add mod">
          <ac:chgData name="Bussemaker, Stefan" userId="862a3469-0b9a-4aa9-b6af-a57e0cfcc6f0" providerId="ADAL" clId="{8A73FF12-DE44-41B5-A269-3DC12576D393}" dt="2023-05-24T08:02:02.365" v="1411" actId="571"/>
          <ac:spMkLst>
            <pc:docMk/>
            <pc:sldMk cId="3379352832" sldId="314"/>
            <ac:spMk id="65" creationId="{AF0FD6B9-D293-7EC7-D9B1-565421A60C4D}"/>
          </ac:spMkLst>
        </pc:spChg>
        <pc:spChg chg="add mod">
          <ac:chgData name="Bussemaker, Stefan" userId="862a3469-0b9a-4aa9-b6af-a57e0cfcc6f0" providerId="ADAL" clId="{8A73FF12-DE44-41B5-A269-3DC12576D393}" dt="2023-05-24T08:02:02.365" v="1411" actId="571"/>
          <ac:spMkLst>
            <pc:docMk/>
            <pc:sldMk cId="3379352832" sldId="314"/>
            <ac:spMk id="66" creationId="{3C9E4CC7-91D9-BD1F-EFF6-A9F4BAA3FC3B}"/>
          </ac:spMkLst>
        </pc:spChg>
        <pc:spChg chg="add mod">
          <ac:chgData name="Bussemaker, Stefan" userId="862a3469-0b9a-4aa9-b6af-a57e0cfcc6f0" providerId="ADAL" clId="{8A73FF12-DE44-41B5-A269-3DC12576D393}" dt="2023-05-24T08:02:02.365" v="1411" actId="571"/>
          <ac:spMkLst>
            <pc:docMk/>
            <pc:sldMk cId="3379352832" sldId="314"/>
            <ac:spMk id="67" creationId="{FC519CD3-2196-3ECE-B463-DFF1428E53CF}"/>
          </ac:spMkLst>
        </pc:spChg>
        <pc:spChg chg="add mod">
          <ac:chgData name="Bussemaker, Stefan" userId="862a3469-0b9a-4aa9-b6af-a57e0cfcc6f0" providerId="ADAL" clId="{8A73FF12-DE44-41B5-A269-3DC12576D393}" dt="2023-05-24T08:02:02.365" v="1411" actId="571"/>
          <ac:spMkLst>
            <pc:docMk/>
            <pc:sldMk cId="3379352832" sldId="314"/>
            <ac:spMk id="68" creationId="{675340EE-FE7B-C167-13C3-170F541E2F24}"/>
          </ac:spMkLst>
        </pc:spChg>
        <pc:spChg chg="add mod">
          <ac:chgData name="Bussemaker, Stefan" userId="862a3469-0b9a-4aa9-b6af-a57e0cfcc6f0" providerId="ADAL" clId="{8A73FF12-DE44-41B5-A269-3DC12576D393}" dt="2023-05-24T08:02:02.365" v="1411" actId="571"/>
          <ac:spMkLst>
            <pc:docMk/>
            <pc:sldMk cId="3379352832" sldId="314"/>
            <ac:spMk id="71" creationId="{ACC87CC3-5F10-4C8A-D99B-55866454531D}"/>
          </ac:spMkLst>
        </pc:spChg>
        <pc:spChg chg="add mod">
          <ac:chgData name="Bussemaker, Stefan" userId="862a3469-0b9a-4aa9-b6af-a57e0cfcc6f0" providerId="ADAL" clId="{8A73FF12-DE44-41B5-A269-3DC12576D393}" dt="2023-05-24T08:02:02.365" v="1411" actId="571"/>
          <ac:spMkLst>
            <pc:docMk/>
            <pc:sldMk cId="3379352832" sldId="314"/>
            <ac:spMk id="72" creationId="{3A092426-2DF8-575D-CC8D-1FE1134E3FC0}"/>
          </ac:spMkLst>
        </pc:spChg>
        <pc:spChg chg="add mod">
          <ac:chgData name="Bussemaker, Stefan" userId="862a3469-0b9a-4aa9-b6af-a57e0cfcc6f0" providerId="ADAL" clId="{8A73FF12-DE44-41B5-A269-3DC12576D393}" dt="2023-05-24T08:02:02.365" v="1411" actId="571"/>
          <ac:spMkLst>
            <pc:docMk/>
            <pc:sldMk cId="3379352832" sldId="314"/>
            <ac:spMk id="73" creationId="{6B8D3C42-C644-412E-AAF4-79E56158607A}"/>
          </ac:spMkLst>
        </pc:spChg>
        <pc:spChg chg="add mod">
          <ac:chgData name="Bussemaker, Stefan" userId="862a3469-0b9a-4aa9-b6af-a57e0cfcc6f0" providerId="ADAL" clId="{8A73FF12-DE44-41B5-A269-3DC12576D393}" dt="2023-05-24T08:02:02.365" v="1411" actId="571"/>
          <ac:spMkLst>
            <pc:docMk/>
            <pc:sldMk cId="3379352832" sldId="314"/>
            <ac:spMk id="75" creationId="{0B2556FB-CEC4-BD77-8538-AFC3D7E94FF3}"/>
          </ac:spMkLst>
        </pc:spChg>
        <pc:spChg chg="add mod">
          <ac:chgData name="Bussemaker, Stefan" userId="862a3469-0b9a-4aa9-b6af-a57e0cfcc6f0" providerId="ADAL" clId="{8A73FF12-DE44-41B5-A269-3DC12576D393}" dt="2023-05-24T08:15:39.838" v="1995" actId="1037"/>
          <ac:spMkLst>
            <pc:docMk/>
            <pc:sldMk cId="3379352832" sldId="314"/>
            <ac:spMk id="76" creationId="{63C29457-F5CA-3DC0-AC7A-A9250AD559E6}"/>
          </ac:spMkLst>
        </pc:spChg>
        <pc:spChg chg="add mod">
          <ac:chgData name="Bussemaker, Stefan" userId="862a3469-0b9a-4aa9-b6af-a57e0cfcc6f0" providerId="ADAL" clId="{8A73FF12-DE44-41B5-A269-3DC12576D393}" dt="2023-05-24T08:04:13.495" v="1567" actId="1076"/>
          <ac:spMkLst>
            <pc:docMk/>
            <pc:sldMk cId="3379352832" sldId="314"/>
            <ac:spMk id="77" creationId="{4D9AA119-5CCA-F41F-4EE9-2F34CDF520D9}"/>
          </ac:spMkLst>
        </pc:spChg>
        <pc:spChg chg="add mod">
          <ac:chgData name="Bussemaker, Stefan" userId="862a3469-0b9a-4aa9-b6af-a57e0cfcc6f0" providerId="ADAL" clId="{8A73FF12-DE44-41B5-A269-3DC12576D393}" dt="2023-05-24T08:07:54.207" v="1804" actId="1038"/>
          <ac:spMkLst>
            <pc:docMk/>
            <pc:sldMk cId="3379352832" sldId="314"/>
            <ac:spMk id="78" creationId="{E2782FE2-331D-D775-6227-D486C0236CFB}"/>
          </ac:spMkLst>
        </pc:spChg>
        <pc:spChg chg="add mod">
          <ac:chgData name="Bussemaker, Stefan" userId="862a3469-0b9a-4aa9-b6af-a57e0cfcc6f0" providerId="ADAL" clId="{8A73FF12-DE44-41B5-A269-3DC12576D393}" dt="2023-05-24T08:08:03.103" v="1818" actId="1038"/>
          <ac:spMkLst>
            <pc:docMk/>
            <pc:sldMk cId="3379352832" sldId="314"/>
            <ac:spMk id="79" creationId="{56F8EA41-78DA-278B-4F3C-7CBEB5A80AAA}"/>
          </ac:spMkLst>
        </pc:spChg>
        <pc:spChg chg="add mod">
          <ac:chgData name="Bussemaker, Stefan" userId="862a3469-0b9a-4aa9-b6af-a57e0cfcc6f0" providerId="ADAL" clId="{8A73FF12-DE44-41B5-A269-3DC12576D393}" dt="2023-05-24T08:08:40.991" v="1883" actId="1037"/>
          <ac:spMkLst>
            <pc:docMk/>
            <pc:sldMk cId="3379352832" sldId="314"/>
            <ac:spMk id="80" creationId="{723B1FDA-A18F-ED30-39D1-0A532D7986B8}"/>
          </ac:spMkLst>
        </pc:spChg>
        <pc:spChg chg="add mod">
          <ac:chgData name="Bussemaker, Stefan" userId="862a3469-0b9a-4aa9-b6af-a57e0cfcc6f0" providerId="ADAL" clId="{8A73FF12-DE44-41B5-A269-3DC12576D393}" dt="2023-05-24T08:08:28.560" v="1854" actId="1037"/>
          <ac:spMkLst>
            <pc:docMk/>
            <pc:sldMk cId="3379352832" sldId="314"/>
            <ac:spMk id="81" creationId="{A3FBF268-9124-55FD-4C9A-CFD2FEAF1282}"/>
          </ac:spMkLst>
        </pc:spChg>
        <pc:spChg chg="add mod">
          <ac:chgData name="Bussemaker, Stefan" userId="862a3469-0b9a-4aa9-b6af-a57e0cfcc6f0" providerId="ADAL" clId="{8A73FF12-DE44-41B5-A269-3DC12576D393}" dt="2023-05-24T08:08:28.560" v="1854" actId="1037"/>
          <ac:spMkLst>
            <pc:docMk/>
            <pc:sldMk cId="3379352832" sldId="314"/>
            <ac:spMk id="82" creationId="{45A8D8A2-4CE0-18A3-83D1-449FA971AB9C}"/>
          </ac:spMkLst>
        </pc:spChg>
        <pc:spChg chg="add mod">
          <ac:chgData name="Bussemaker, Stefan" userId="862a3469-0b9a-4aa9-b6af-a57e0cfcc6f0" providerId="ADAL" clId="{8A73FF12-DE44-41B5-A269-3DC12576D393}" dt="2023-05-24T08:05:45.617" v="1672" actId="1037"/>
          <ac:spMkLst>
            <pc:docMk/>
            <pc:sldMk cId="3379352832" sldId="314"/>
            <ac:spMk id="83" creationId="{A2BECA4B-CB0E-7533-8FE4-9999C70E25F6}"/>
          </ac:spMkLst>
        </pc:spChg>
        <pc:spChg chg="add mod">
          <ac:chgData name="Bussemaker, Stefan" userId="862a3469-0b9a-4aa9-b6af-a57e0cfcc6f0" providerId="ADAL" clId="{8A73FF12-DE44-41B5-A269-3DC12576D393}" dt="2023-05-24T08:15:39.838" v="1995" actId="1037"/>
          <ac:spMkLst>
            <pc:docMk/>
            <pc:sldMk cId="3379352832" sldId="314"/>
            <ac:spMk id="85" creationId="{B23BACE7-6CAA-05C1-33F6-7FFB2FA41CC5}"/>
          </ac:spMkLst>
        </pc:spChg>
        <pc:picChg chg="del">
          <ac:chgData name="Bussemaker, Stefan" userId="862a3469-0b9a-4aa9-b6af-a57e0cfcc6f0" providerId="ADAL" clId="{8A73FF12-DE44-41B5-A269-3DC12576D393}" dt="2023-05-24T07:08:56.943" v="813" actId="478"/>
          <ac:picMkLst>
            <pc:docMk/>
            <pc:sldMk cId="3379352832" sldId="314"/>
            <ac:picMk id="38" creationId="{DD8EF736-774A-B8FB-6DE1-A09B52D72456}"/>
          </ac:picMkLst>
        </pc:picChg>
        <pc:picChg chg="del">
          <ac:chgData name="Bussemaker, Stefan" userId="862a3469-0b9a-4aa9-b6af-a57e0cfcc6f0" providerId="ADAL" clId="{8A73FF12-DE44-41B5-A269-3DC12576D393}" dt="2023-05-24T07:08:50.777" v="812" actId="478"/>
          <ac:picMkLst>
            <pc:docMk/>
            <pc:sldMk cId="3379352832" sldId="314"/>
            <ac:picMk id="44" creationId="{35BE889C-1953-90E9-E0A4-4E6ADB2A3D02}"/>
          </ac:picMkLst>
        </pc:picChg>
        <pc:cxnChg chg="add mod">
          <ac:chgData name="Bussemaker, Stefan" userId="862a3469-0b9a-4aa9-b6af-a57e0cfcc6f0" providerId="ADAL" clId="{8A73FF12-DE44-41B5-A269-3DC12576D393}" dt="2023-05-24T08:11:29.237" v="1904" actId="14100"/>
          <ac:cxnSpMkLst>
            <pc:docMk/>
            <pc:sldMk cId="3379352832" sldId="314"/>
            <ac:cxnSpMk id="26" creationId="{88D7D613-D78D-2152-8307-45DD04361F42}"/>
          </ac:cxnSpMkLst>
        </pc:cxnChg>
        <pc:cxnChg chg="add mod">
          <ac:chgData name="Bussemaker, Stefan" userId="862a3469-0b9a-4aa9-b6af-a57e0cfcc6f0" providerId="ADAL" clId="{8A73FF12-DE44-41B5-A269-3DC12576D393}" dt="2023-05-24T08:11:29.237" v="1904" actId="14100"/>
          <ac:cxnSpMkLst>
            <pc:docMk/>
            <pc:sldMk cId="3379352832" sldId="314"/>
            <ac:cxnSpMk id="29" creationId="{BC4C2BF9-4293-37C1-1763-8EC3186EB715}"/>
          </ac:cxnSpMkLst>
        </pc:cxnChg>
        <pc:cxnChg chg="add mod">
          <ac:chgData name="Bussemaker, Stefan" userId="862a3469-0b9a-4aa9-b6af-a57e0cfcc6f0" providerId="ADAL" clId="{8A73FF12-DE44-41B5-A269-3DC12576D393}" dt="2023-05-24T08:11:32.579" v="1905" actId="14100"/>
          <ac:cxnSpMkLst>
            <pc:docMk/>
            <pc:sldMk cId="3379352832" sldId="314"/>
            <ac:cxnSpMk id="31" creationId="{B4DF6F7F-F8BA-7955-A96D-4A757E08E0CD}"/>
          </ac:cxnSpMkLst>
        </pc:cxnChg>
        <pc:cxnChg chg="add mod">
          <ac:chgData name="Bussemaker, Stefan" userId="862a3469-0b9a-4aa9-b6af-a57e0cfcc6f0" providerId="ADAL" clId="{8A73FF12-DE44-41B5-A269-3DC12576D393}" dt="2023-05-24T08:11:32.579" v="1905" actId="14100"/>
          <ac:cxnSpMkLst>
            <pc:docMk/>
            <pc:sldMk cId="3379352832" sldId="314"/>
            <ac:cxnSpMk id="33" creationId="{6B2614CA-99DA-542A-4C94-155612D94702}"/>
          </ac:cxnSpMkLst>
        </pc:cxnChg>
        <pc:cxnChg chg="add mod">
          <ac:chgData name="Bussemaker, Stefan" userId="862a3469-0b9a-4aa9-b6af-a57e0cfcc6f0" providerId="ADAL" clId="{8A73FF12-DE44-41B5-A269-3DC12576D393}" dt="2023-05-24T08:07:54.207" v="1804" actId="1038"/>
          <ac:cxnSpMkLst>
            <pc:docMk/>
            <pc:sldMk cId="3379352832" sldId="314"/>
            <ac:cxnSpMk id="39" creationId="{84FA8D03-B36C-01DC-5160-D4FE700142C9}"/>
          </ac:cxnSpMkLst>
        </pc:cxnChg>
        <pc:cxnChg chg="add mod">
          <ac:chgData name="Bussemaker, Stefan" userId="862a3469-0b9a-4aa9-b6af-a57e0cfcc6f0" providerId="ADAL" clId="{8A73FF12-DE44-41B5-A269-3DC12576D393}" dt="2023-05-24T08:14:08.485" v="1961" actId="1076"/>
          <ac:cxnSpMkLst>
            <pc:docMk/>
            <pc:sldMk cId="3379352832" sldId="314"/>
            <ac:cxnSpMk id="42" creationId="{CDE81E03-E362-32A0-301C-62B66D72CF19}"/>
          </ac:cxnSpMkLst>
        </pc:cxnChg>
        <pc:cxnChg chg="add del mod">
          <ac:chgData name="Bussemaker, Stefan" userId="862a3469-0b9a-4aa9-b6af-a57e0cfcc6f0" providerId="ADAL" clId="{8A73FF12-DE44-41B5-A269-3DC12576D393}" dt="2023-05-24T08:00:13.367" v="1389" actId="478"/>
          <ac:cxnSpMkLst>
            <pc:docMk/>
            <pc:sldMk cId="3379352832" sldId="314"/>
            <ac:cxnSpMk id="45" creationId="{C26585F0-0159-BA22-2151-53BB7D426147}"/>
          </ac:cxnSpMkLst>
        </pc:cxnChg>
        <pc:cxnChg chg="add del mod">
          <ac:chgData name="Bussemaker, Stefan" userId="862a3469-0b9a-4aa9-b6af-a57e0cfcc6f0" providerId="ADAL" clId="{8A73FF12-DE44-41B5-A269-3DC12576D393}" dt="2023-05-24T08:00:12.480" v="1388" actId="478"/>
          <ac:cxnSpMkLst>
            <pc:docMk/>
            <pc:sldMk cId="3379352832" sldId="314"/>
            <ac:cxnSpMk id="47" creationId="{5BD971C1-CB62-AE06-298D-6757D6BD4EE2}"/>
          </ac:cxnSpMkLst>
        </pc:cxnChg>
        <pc:cxnChg chg="add mod">
          <ac:chgData name="Bussemaker, Stefan" userId="862a3469-0b9a-4aa9-b6af-a57e0cfcc6f0" providerId="ADAL" clId="{8A73FF12-DE44-41B5-A269-3DC12576D393}" dt="2023-05-24T08:13:01.062" v="1933" actId="1037"/>
          <ac:cxnSpMkLst>
            <pc:docMk/>
            <pc:sldMk cId="3379352832" sldId="314"/>
            <ac:cxnSpMk id="49" creationId="{60868449-4040-3E64-A3D9-04C8070E55F7}"/>
          </ac:cxnSpMkLst>
        </pc:cxnChg>
        <pc:cxnChg chg="add mod">
          <ac:chgData name="Bussemaker, Stefan" userId="862a3469-0b9a-4aa9-b6af-a57e0cfcc6f0" providerId="ADAL" clId="{8A73FF12-DE44-41B5-A269-3DC12576D393}" dt="2023-05-24T08:13:01.062" v="1933" actId="1037"/>
          <ac:cxnSpMkLst>
            <pc:docMk/>
            <pc:sldMk cId="3379352832" sldId="314"/>
            <ac:cxnSpMk id="51" creationId="{15082A1E-6413-BBAF-AE74-CADFAD342359}"/>
          </ac:cxnSpMkLst>
        </pc:cxnChg>
        <pc:cxnChg chg="add mod">
          <ac:chgData name="Bussemaker, Stefan" userId="862a3469-0b9a-4aa9-b6af-a57e0cfcc6f0" providerId="ADAL" clId="{8A73FF12-DE44-41B5-A269-3DC12576D393}" dt="2023-05-24T08:15:39.838" v="1995" actId="1037"/>
          <ac:cxnSpMkLst>
            <pc:docMk/>
            <pc:sldMk cId="3379352832" sldId="314"/>
            <ac:cxnSpMk id="53" creationId="{86DBAF22-D981-7F2A-5AEB-8772D59777C6}"/>
          </ac:cxnSpMkLst>
        </pc:cxnChg>
        <pc:cxnChg chg="add mod">
          <ac:chgData name="Bussemaker, Stefan" userId="862a3469-0b9a-4aa9-b6af-a57e0cfcc6f0" providerId="ADAL" clId="{8A73FF12-DE44-41B5-A269-3DC12576D393}" dt="2023-05-24T08:14:10.631" v="1962" actId="1076"/>
          <ac:cxnSpMkLst>
            <pc:docMk/>
            <pc:sldMk cId="3379352832" sldId="314"/>
            <ac:cxnSpMk id="55" creationId="{823D867B-3453-6F28-BC0F-3DE6F1A4963E}"/>
          </ac:cxnSpMkLst>
        </pc:cxnChg>
        <pc:cxnChg chg="add mod">
          <ac:chgData name="Bussemaker, Stefan" userId="862a3469-0b9a-4aa9-b6af-a57e0cfcc6f0" providerId="ADAL" clId="{8A73FF12-DE44-41B5-A269-3DC12576D393}" dt="2023-05-24T08:15:39.838" v="1995" actId="1037"/>
          <ac:cxnSpMkLst>
            <pc:docMk/>
            <pc:sldMk cId="3379352832" sldId="314"/>
            <ac:cxnSpMk id="57" creationId="{18EF7297-7EB9-645C-01A9-CF079CE3F949}"/>
          </ac:cxnSpMkLst>
        </pc:cxnChg>
        <pc:cxnChg chg="add mod">
          <ac:chgData name="Bussemaker, Stefan" userId="862a3469-0b9a-4aa9-b6af-a57e0cfcc6f0" providerId="ADAL" clId="{8A73FF12-DE44-41B5-A269-3DC12576D393}" dt="2023-05-24T08:02:02.365" v="1411" actId="571"/>
          <ac:cxnSpMkLst>
            <pc:docMk/>
            <pc:sldMk cId="3379352832" sldId="314"/>
            <ac:cxnSpMk id="69" creationId="{2CC412B1-8F5B-FBC6-4A07-8E0A26F3233B}"/>
          </ac:cxnSpMkLst>
        </pc:cxnChg>
        <pc:cxnChg chg="add mod">
          <ac:chgData name="Bussemaker, Stefan" userId="862a3469-0b9a-4aa9-b6af-a57e0cfcc6f0" providerId="ADAL" clId="{8A73FF12-DE44-41B5-A269-3DC12576D393}" dt="2023-05-24T08:02:02.365" v="1411" actId="571"/>
          <ac:cxnSpMkLst>
            <pc:docMk/>
            <pc:sldMk cId="3379352832" sldId="314"/>
            <ac:cxnSpMk id="70" creationId="{6975CA0D-C447-E573-5C59-FA0C2D31A04C}"/>
          </ac:cxnSpMkLst>
        </pc:cxnChg>
        <pc:cxnChg chg="add mod">
          <ac:chgData name="Bussemaker, Stefan" userId="862a3469-0b9a-4aa9-b6af-a57e0cfcc6f0" providerId="ADAL" clId="{8A73FF12-DE44-41B5-A269-3DC12576D393}" dt="2023-05-24T08:02:02.365" v="1411" actId="571"/>
          <ac:cxnSpMkLst>
            <pc:docMk/>
            <pc:sldMk cId="3379352832" sldId="314"/>
            <ac:cxnSpMk id="74" creationId="{CF1A852D-DE39-9556-2CF7-6F27297BA4D9}"/>
          </ac:cxnSpMkLst>
        </pc:cxnChg>
      </pc:sldChg>
      <pc:sldChg chg="addSp delSp modSp add mod ord addAnim delAnim modAnim modShow modNotesTx">
        <pc:chgData name="Bussemaker, Stefan" userId="862a3469-0b9a-4aa9-b6af-a57e0cfcc6f0" providerId="ADAL" clId="{8A73FF12-DE44-41B5-A269-3DC12576D393}" dt="2023-05-24T15:10:34.347" v="9882"/>
        <pc:sldMkLst>
          <pc:docMk/>
          <pc:sldMk cId="4063578132" sldId="315"/>
        </pc:sldMkLst>
        <pc:spChg chg="del">
          <ac:chgData name="Bussemaker, Stefan" userId="862a3469-0b9a-4aa9-b6af-a57e0cfcc6f0" providerId="ADAL" clId="{8A73FF12-DE44-41B5-A269-3DC12576D393}" dt="2023-05-24T13:46:50.455" v="7506" actId="478"/>
          <ac:spMkLst>
            <pc:docMk/>
            <pc:sldMk cId="4063578132" sldId="315"/>
            <ac:spMk id="4" creationId="{E2DF5D55-7C6D-1B39-0965-0A3D9FE8A3B6}"/>
          </ac:spMkLst>
        </pc:spChg>
        <pc:spChg chg="mod">
          <ac:chgData name="Bussemaker, Stefan" userId="862a3469-0b9a-4aa9-b6af-a57e0cfcc6f0" providerId="ADAL" clId="{8A73FF12-DE44-41B5-A269-3DC12576D393}" dt="2023-05-24T11:52:40.291" v="5580" actId="166"/>
          <ac:spMkLst>
            <pc:docMk/>
            <pc:sldMk cId="4063578132" sldId="315"/>
            <ac:spMk id="6" creationId="{3FE82513-7210-5FE5-F2B6-102C75F5B7D4}"/>
          </ac:spMkLst>
        </pc:spChg>
        <pc:spChg chg="mod">
          <ac:chgData name="Bussemaker, Stefan" userId="862a3469-0b9a-4aa9-b6af-a57e0cfcc6f0" providerId="ADAL" clId="{8A73FF12-DE44-41B5-A269-3DC12576D393}" dt="2023-05-24T11:31:45.415" v="5322"/>
          <ac:spMkLst>
            <pc:docMk/>
            <pc:sldMk cId="4063578132" sldId="315"/>
            <ac:spMk id="10" creationId="{DB9C9FC7-675A-5D0C-7599-A884954E1BFA}"/>
          </ac:spMkLst>
        </pc:spChg>
        <pc:spChg chg="mod">
          <ac:chgData name="Bussemaker, Stefan" userId="862a3469-0b9a-4aa9-b6af-a57e0cfcc6f0" providerId="ADAL" clId="{8A73FF12-DE44-41B5-A269-3DC12576D393}" dt="2023-05-24T12:34:57.384" v="5715" actId="207"/>
          <ac:spMkLst>
            <pc:docMk/>
            <pc:sldMk cId="4063578132" sldId="315"/>
            <ac:spMk id="12" creationId="{D49B3EC1-B42E-57C4-B474-05B40AC4F245}"/>
          </ac:spMkLst>
        </pc:spChg>
        <pc:spChg chg="mod">
          <ac:chgData name="Bussemaker, Stefan" userId="862a3469-0b9a-4aa9-b6af-a57e0cfcc6f0" providerId="ADAL" clId="{8A73FF12-DE44-41B5-A269-3DC12576D393}" dt="2023-05-24T11:55:33.445" v="5602" actId="166"/>
          <ac:spMkLst>
            <pc:docMk/>
            <pc:sldMk cId="4063578132" sldId="315"/>
            <ac:spMk id="16" creationId="{3A2C2C55-8C63-BA9B-C416-5F8F157CD82F}"/>
          </ac:spMkLst>
        </pc:spChg>
        <pc:spChg chg="mod">
          <ac:chgData name="Bussemaker, Stefan" userId="862a3469-0b9a-4aa9-b6af-a57e0cfcc6f0" providerId="ADAL" clId="{8A73FF12-DE44-41B5-A269-3DC12576D393}" dt="2023-05-24T12:35:24.346" v="5733" actId="20577"/>
          <ac:spMkLst>
            <pc:docMk/>
            <pc:sldMk cId="4063578132" sldId="315"/>
            <ac:spMk id="18" creationId="{A20611B7-CFF4-2501-AB44-AE1A4C673DAA}"/>
          </ac:spMkLst>
        </pc:spChg>
        <pc:spChg chg="del">
          <ac:chgData name="Bussemaker, Stefan" userId="862a3469-0b9a-4aa9-b6af-a57e0cfcc6f0" providerId="ADAL" clId="{8A73FF12-DE44-41B5-A269-3DC12576D393}" dt="2023-05-24T11:41:18.528" v="5490" actId="478"/>
          <ac:spMkLst>
            <pc:docMk/>
            <pc:sldMk cId="4063578132" sldId="315"/>
            <ac:spMk id="19" creationId="{1B88BC59-6324-42ED-FF2A-E27AF9858F3E}"/>
          </ac:spMkLst>
        </pc:spChg>
        <pc:spChg chg="mod">
          <ac:chgData name="Bussemaker, Stefan" userId="862a3469-0b9a-4aa9-b6af-a57e0cfcc6f0" providerId="ADAL" clId="{8A73FF12-DE44-41B5-A269-3DC12576D393}" dt="2023-05-24T11:34:46.254" v="5356" actId="207"/>
          <ac:spMkLst>
            <pc:docMk/>
            <pc:sldMk cId="4063578132" sldId="315"/>
            <ac:spMk id="20" creationId="{0E987E95-F888-5853-9E15-B53CB01D6064}"/>
          </ac:spMkLst>
        </pc:spChg>
        <pc:spChg chg="mod">
          <ac:chgData name="Bussemaker, Stefan" userId="862a3469-0b9a-4aa9-b6af-a57e0cfcc6f0" providerId="ADAL" clId="{8A73FF12-DE44-41B5-A269-3DC12576D393}" dt="2023-05-24T11:33:58.384" v="5347"/>
          <ac:spMkLst>
            <pc:docMk/>
            <pc:sldMk cId="4063578132" sldId="315"/>
            <ac:spMk id="21" creationId="{4D2D8AB4-5F6E-076C-86DE-1014E1C0A764}"/>
          </ac:spMkLst>
        </pc:spChg>
        <pc:spChg chg="del mod topLvl">
          <ac:chgData name="Bussemaker, Stefan" userId="862a3469-0b9a-4aa9-b6af-a57e0cfcc6f0" providerId="ADAL" clId="{8A73FF12-DE44-41B5-A269-3DC12576D393}" dt="2023-05-24T11:47:42.494" v="5521" actId="478"/>
          <ac:spMkLst>
            <pc:docMk/>
            <pc:sldMk cId="4063578132" sldId="315"/>
            <ac:spMk id="29" creationId="{B1ECDCAC-93A6-A175-3D59-7CD24054B828}"/>
          </ac:spMkLst>
        </pc:spChg>
        <pc:spChg chg="del mod topLvl">
          <ac:chgData name="Bussemaker, Stefan" userId="862a3469-0b9a-4aa9-b6af-a57e0cfcc6f0" providerId="ADAL" clId="{8A73FF12-DE44-41B5-A269-3DC12576D393}" dt="2023-05-24T11:48:34.015" v="5535" actId="478"/>
          <ac:spMkLst>
            <pc:docMk/>
            <pc:sldMk cId="4063578132" sldId="315"/>
            <ac:spMk id="30" creationId="{B0950CF8-26EC-FF04-6F7E-9D75599A9917}"/>
          </ac:spMkLst>
        </pc:spChg>
        <pc:spChg chg="add del mod">
          <ac:chgData name="Bussemaker, Stefan" userId="862a3469-0b9a-4aa9-b6af-a57e0cfcc6f0" providerId="ADAL" clId="{8A73FF12-DE44-41B5-A269-3DC12576D393}" dt="2023-05-24T11:41:46.193" v="5496" actId="478"/>
          <ac:spMkLst>
            <pc:docMk/>
            <pc:sldMk cId="4063578132" sldId="315"/>
            <ac:spMk id="1026" creationId="{A8B15AB4-1007-DC90-0B7E-CD28D8B11A1E}"/>
          </ac:spMkLst>
        </pc:spChg>
        <pc:spChg chg="add del mod">
          <ac:chgData name="Bussemaker, Stefan" userId="862a3469-0b9a-4aa9-b6af-a57e0cfcc6f0" providerId="ADAL" clId="{8A73FF12-DE44-41B5-A269-3DC12576D393}" dt="2023-05-24T11:41:43.937" v="5495" actId="478"/>
          <ac:spMkLst>
            <pc:docMk/>
            <pc:sldMk cId="4063578132" sldId="315"/>
            <ac:spMk id="1027" creationId="{C5B4D271-96C5-89F2-482A-1C520BFE67B1}"/>
          </ac:spMkLst>
        </pc:spChg>
        <pc:spChg chg="add mod">
          <ac:chgData name="Bussemaker, Stefan" userId="862a3469-0b9a-4aa9-b6af-a57e0cfcc6f0" providerId="ADAL" clId="{8A73FF12-DE44-41B5-A269-3DC12576D393}" dt="2023-05-24T11:42:30.456" v="5503" actId="164"/>
          <ac:spMkLst>
            <pc:docMk/>
            <pc:sldMk cId="4063578132" sldId="315"/>
            <ac:spMk id="1032" creationId="{7F2937BC-42F4-5AB6-D728-FC906F5F2595}"/>
          </ac:spMkLst>
        </pc:spChg>
        <pc:spChg chg="add del mod">
          <ac:chgData name="Bussemaker, Stefan" userId="862a3469-0b9a-4aa9-b6af-a57e0cfcc6f0" providerId="ADAL" clId="{8A73FF12-DE44-41B5-A269-3DC12576D393}" dt="2023-05-24T12:33:54.554" v="5706" actId="478"/>
          <ac:spMkLst>
            <pc:docMk/>
            <pc:sldMk cId="4063578132" sldId="315"/>
            <ac:spMk id="1038" creationId="{DB405985-7DE5-509B-E254-0A77E1D37527}"/>
          </ac:spMkLst>
        </pc:spChg>
        <pc:spChg chg="add mod">
          <ac:chgData name="Bussemaker, Stefan" userId="862a3469-0b9a-4aa9-b6af-a57e0cfcc6f0" providerId="ADAL" clId="{8A73FF12-DE44-41B5-A269-3DC12576D393}" dt="2023-05-24T13:41:49.580" v="7381" actId="20577"/>
          <ac:spMkLst>
            <pc:docMk/>
            <pc:sldMk cId="4063578132" sldId="315"/>
            <ac:spMk id="1039" creationId="{40918A4D-3528-E8DD-C3BB-A62429DF233D}"/>
          </ac:spMkLst>
        </pc:spChg>
        <pc:spChg chg="add mod">
          <ac:chgData name="Bussemaker, Stefan" userId="862a3469-0b9a-4aa9-b6af-a57e0cfcc6f0" providerId="ADAL" clId="{8A73FF12-DE44-41B5-A269-3DC12576D393}" dt="2023-05-24T13:41:52.235" v="7383" actId="20577"/>
          <ac:spMkLst>
            <pc:docMk/>
            <pc:sldMk cId="4063578132" sldId="315"/>
            <ac:spMk id="1040" creationId="{DBBD5639-3F7F-E6A5-6F0B-3A9C89B7A013}"/>
          </ac:spMkLst>
        </pc:spChg>
        <pc:spChg chg="add del mod">
          <ac:chgData name="Bussemaker, Stefan" userId="862a3469-0b9a-4aa9-b6af-a57e0cfcc6f0" providerId="ADAL" clId="{8A73FF12-DE44-41B5-A269-3DC12576D393}" dt="2023-05-24T13:46:51.612" v="7507" actId="478"/>
          <ac:spMkLst>
            <pc:docMk/>
            <pc:sldMk cId="4063578132" sldId="315"/>
            <ac:spMk id="1042" creationId="{24F611AD-72E5-3F44-81AD-56F8A8B53B82}"/>
          </ac:spMkLst>
        </pc:spChg>
        <pc:grpChg chg="add del mod">
          <ac:chgData name="Bussemaker, Stefan" userId="862a3469-0b9a-4aa9-b6af-a57e0cfcc6f0" providerId="ADAL" clId="{8A73FF12-DE44-41B5-A269-3DC12576D393}" dt="2023-05-24T11:41:38.360" v="5492" actId="478"/>
          <ac:grpSpMkLst>
            <pc:docMk/>
            <pc:sldMk cId="4063578132" sldId="315"/>
            <ac:grpSpMk id="8" creationId="{7447747F-0CA0-5470-6CCA-1ADA151ADC4B}"/>
          </ac:grpSpMkLst>
        </pc:grpChg>
        <pc:grpChg chg="add del mod">
          <ac:chgData name="Bussemaker, Stefan" userId="862a3469-0b9a-4aa9-b6af-a57e0cfcc6f0" providerId="ADAL" clId="{8A73FF12-DE44-41B5-A269-3DC12576D393}" dt="2023-05-24T11:50:57.742" v="5568" actId="478"/>
          <ac:grpSpMkLst>
            <pc:docMk/>
            <pc:sldMk cId="4063578132" sldId="315"/>
            <ac:grpSpMk id="15" creationId="{45AD3119-35CC-7F1C-06DD-1A8829EBB630}"/>
          </ac:grpSpMkLst>
        </pc:grpChg>
        <pc:grpChg chg="mod">
          <ac:chgData name="Bussemaker, Stefan" userId="862a3469-0b9a-4aa9-b6af-a57e0cfcc6f0" providerId="ADAL" clId="{8A73FF12-DE44-41B5-A269-3DC12576D393}" dt="2023-05-24T11:33:58.384" v="5347"/>
          <ac:grpSpMkLst>
            <pc:docMk/>
            <pc:sldMk cId="4063578132" sldId="315"/>
            <ac:grpSpMk id="17" creationId="{B3E6B630-17FF-0292-F8A1-32430430C7CF}"/>
          </ac:grpSpMkLst>
        </pc:grpChg>
        <pc:grpChg chg="add del mod">
          <ac:chgData name="Bussemaker, Stefan" userId="862a3469-0b9a-4aa9-b6af-a57e0cfcc6f0" providerId="ADAL" clId="{8A73FF12-DE44-41B5-A269-3DC12576D393}" dt="2023-05-24T11:47:42.494" v="5521" actId="478"/>
          <ac:grpSpMkLst>
            <pc:docMk/>
            <pc:sldMk cId="4063578132" sldId="315"/>
            <ac:grpSpMk id="27" creationId="{782134FF-C4C4-2B6B-CEAB-4196C1B2B03F}"/>
          </ac:grpSpMkLst>
        </pc:grpChg>
        <pc:grpChg chg="del mod ord topLvl">
          <ac:chgData name="Bussemaker, Stefan" userId="862a3469-0b9a-4aa9-b6af-a57e0cfcc6f0" providerId="ADAL" clId="{8A73FF12-DE44-41B5-A269-3DC12576D393}" dt="2023-05-24T11:48:34.015" v="5535" actId="478"/>
          <ac:grpSpMkLst>
            <pc:docMk/>
            <pc:sldMk cId="4063578132" sldId="315"/>
            <ac:grpSpMk id="28" creationId="{FBFB2DF4-5D72-49C9-E1E6-0C9C11D35E48}"/>
          </ac:grpSpMkLst>
        </pc:grpChg>
        <pc:grpChg chg="add mod">
          <ac:chgData name="Bussemaker, Stefan" userId="862a3469-0b9a-4aa9-b6af-a57e0cfcc6f0" providerId="ADAL" clId="{8A73FF12-DE44-41B5-A269-3DC12576D393}" dt="2023-05-24T11:42:30.456" v="5503" actId="164"/>
          <ac:grpSpMkLst>
            <pc:docMk/>
            <pc:sldMk cId="4063578132" sldId="315"/>
            <ac:grpSpMk id="1033" creationId="{BC2951A5-9D09-3F69-DFC4-095FACED2889}"/>
          </ac:grpSpMkLst>
        </pc:grpChg>
        <pc:picChg chg="del">
          <ac:chgData name="Bussemaker, Stefan" userId="862a3469-0b9a-4aa9-b6af-a57e0cfcc6f0" providerId="ADAL" clId="{8A73FF12-DE44-41B5-A269-3DC12576D393}" dt="2023-05-24T11:41:17.081" v="5489" actId="478"/>
          <ac:picMkLst>
            <pc:docMk/>
            <pc:sldMk cId="4063578132" sldId="315"/>
            <ac:picMk id="2" creationId="{B97B2A2E-17A9-46B2-B0CD-15893CD9689E}"/>
          </ac:picMkLst>
        </pc:picChg>
        <pc:picChg chg="add del mod ord">
          <ac:chgData name="Bussemaker, Stefan" userId="862a3469-0b9a-4aa9-b6af-a57e0cfcc6f0" providerId="ADAL" clId="{8A73FF12-DE44-41B5-A269-3DC12576D393}" dt="2023-05-24T12:33:51.956" v="5705" actId="478"/>
          <ac:picMkLst>
            <pc:docMk/>
            <pc:sldMk cId="4063578132" sldId="315"/>
            <ac:picMk id="3" creationId="{BEF2FC90-4B78-327D-8BA1-B6538722D5C5}"/>
          </ac:picMkLst>
        </pc:picChg>
        <pc:picChg chg="mod">
          <ac:chgData name="Bussemaker, Stefan" userId="862a3469-0b9a-4aa9-b6af-a57e0cfcc6f0" providerId="ADAL" clId="{8A73FF12-DE44-41B5-A269-3DC12576D393}" dt="2023-05-24T11:52:40.291" v="5580" actId="166"/>
          <ac:picMkLst>
            <pc:docMk/>
            <pc:sldMk cId="4063578132" sldId="315"/>
            <ac:picMk id="7" creationId="{66611B2F-002C-4185-840F-0C22CFCBF285}"/>
          </ac:picMkLst>
        </pc:picChg>
        <pc:picChg chg="mod">
          <ac:chgData name="Bussemaker, Stefan" userId="862a3469-0b9a-4aa9-b6af-a57e0cfcc6f0" providerId="ADAL" clId="{8A73FF12-DE44-41B5-A269-3DC12576D393}" dt="2023-05-24T11:31:45.415" v="5322"/>
          <ac:picMkLst>
            <pc:docMk/>
            <pc:sldMk cId="4063578132" sldId="315"/>
            <ac:picMk id="9" creationId="{A3B14550-205D-DA6E-6C4C-1B37548FE401}"/>
          </ac:picMkLst>
        </pc:picChg>
        <pc:picChg chg="mod">
          <ac:chgData name="Bussemaker, Stefan" userId="862a3469-0b9a-4aa9-b6af-a57e0cfcc6f0" providerId="ADAL" clId="{8A73FF12-DE44-41B5-A269-3DC12576D393}" dt="2023-05-24T11:55:33.445" v="5602" actId="166"/>
          <ac:picMkLst>
            <pc:docMk/>
            <pc:sldMk cId="4063578132" sldId="315"/>
            <ac:picMk id="13" creationId="{9562FE30-A118-A958-0E8B-1FE058D9A830}"/>
          </ac:picMkLst>
        </pc:picChg>
        <pc:picChg chg="add del mod">
          <ac:chgData name="Bussemaker, Stefan" userId="862a3469-0b9a-4aa9-b6af-a57e0cfcc6f0" providerId="ADAL" clId="{8A73FF12-DE44-41B5-A269-3DC12576D393}" dt="2023-05-24T11:41:39.262" v="5493" actId="478"/>
          <ac:picMkLst>
            <pc:docMk/>
            <pc:sldMk cId="4063578132" sldId="315"/>
            <ac:picMk id="14" creationId="{8EDF0F09-A36F-2178-3BBE-EAAE093C52C3}"/>
          </ac:picMkLst>
        </pc:picChg>
        <pc:picChg chg="mod">
          <ac:chgData name="Bussemaker, Stefan" userId="862a3469-0b9a-4aa9-b6af-a57e0cfcc6f0" providerId="ADAL" clId="{8A73FF12-DE44-41B5-A269-3DC12576D393}" dt="2023-05-24T11:37:17.216" v="5405"/>
          <ac:picMkLst>
            <pc:docMk/>
            <pc:sldMk cId="4063578132" sldId="315"/>
            <ac:picMk id="22" creationId="{2483563A-4FA7-026F-8A85-18B56FA9B68E}"/>
          </ac:picMkLst>
        </pc:picChg>
        <pc:picChg chg="del mod ord topLvl">
          <ac:chgData name="Bussemaker, Stefan" userId="862a3469-0b9a-4aa9-b6af-a57e0cfcc6f0" providerId="ADAL" clId="{8A73FF12-DE44-41B5-A269-3DC12576D393}" dt="2023-05-24T11:49:48.247" v="5547" actId="478"/>
          <ac:picMkLst>
            <pc:docMk/>
            <pc:sldMk cId="4063578132" sldId="315"/>
            <ac:picMk id="31" creationId="{46B306ED-33A0-2CD2-8BAA-9E63ACC71E27}"/>
          </ac:picMkLst>
        </pc:picChg>
        <pc:picChg chg="add mod">
          <ac:chgData name="Bussemaker, Stefan" userId="862a3469-0b9a-4aa9-b6af-a57e0cfcc6f0" providerId="ADAL" clId="{8A73FF12-DE44-41B5-A269-3DC12576D393}" dt="2023-05-24T11:42:30.456" v="5503" actId="164"/>
          <ac:picMkLst>
            <pc:docMk/>
            <pc:sldMk cId="4063578132" sldId="315"/>
            <ac:picMk id="1024" creationId="{FD2C51B1-6403-A5AD-3964-482D8102EA4D}"/>
          </ac:picMkLst>
        </pc:picChg>
        <pc:picChg chg="add mod ord">
          <ac:chgData name="Bussemaker, Stefan" userId="862a3469-0b9a-4aa9-b6af-a57e0cfcc6f0" providerId="ADAL" clId="{8A73FF12-DE44-41B5-A269-3DC12576D393}" dt="2023-05-24T11:42:33.557" v="5504" actId="166"/>
          <ac:picMkLst>
            <pc:docMk/>
            <pc:sldMk cId="4063578132" sldId="315"/>
            <ac:picMk id="1025" creationId="{8BE57AED-A945-C477-3652-4A9A1134C646}"/>
          </ac:picMkLst>
        </pc:picChg>
        <pc:picChg chg="mod">
          <ac:chgData name="Bussemaker, Stefan" userId="862a3469-0b9a-4aa9-b6af-a57e0cfcc6f0" providerId="ADAL" clId="{8A73FF12-DE44-41B5-A269-3DC12576D393}" dt="2023-05-24T11:55:33.445" v="5602" actId="166"/>
          <ac:picMkLst>
            <pc:docMk/>
            <pc:sldMk cId="4063578132" sldId="315"/>
            <ac:picMk id="1028" creationId="{5461DEA0-1BCF-2396-CA53-0F483E468C14}"/>
          </ac:picMkLst>
        </pc:picChg>
        <pc:picChg chg="add mod ord">
          <ac:chgData name="Bussemaker, Stefan" userId="862a3469-0b9a-4aa9-b6af-a57e0cfcc6f0" providerId="ADAL" clId="{8A73FF12-DE44-41B5-A269-3DC12576D393}" dt="2023-05-24T15:09:21.614" v="9874" actId="1076"/>
          <ac:picMkLst>
            <pc:docMk/>
            <pc:sldMk cId="4063578132" sldId="315"/>
            <ac:picMk id="1035" creationId="{4EDC50B0-06F8-DC0E-66FF-E6C31653F27C}"/>
          </ac:picMkLst>
        </pc:picChg>
        <pc:picChg chg="add mod">
          <ac:chgData name="Bussemaker, Stefan" userId="862a3469-0b9a-4aa9-b6af-a57e0cfcc6f0" providerId="ADAL" clId="{8A73FF12-DE44-41B5-A269-3DC12576D393}" dt="2023-05-24T15:05:46.070" v="9859" actId="1076"/>
          <ac:picMkLst>
            <pc:docMk/>
            <pc:sldMk cId="4063578132" sldId="315"/>
            <ac:picMk id="1036" creationId="{6F42B19D-D85F-EBD6-26AE-D2713A51C83E}"/>
          </ac:picMkLst>
        </pc:picChg>
        <pc:picChg chg="add del mod">
          <ac:chgData name="Bussemaker, Stefan" userId="862a3469-0b9a-4aa9-b6af-a57e0cfcc6f0" providerId="ADAL" clId="{8A73FF12-DE44-41B5-A269-3DC12576D393}" dt="2023-05-24T11:50:09.496" v="5557" actId="478"/>
          <ac:picMkLst>
            <pc:docMk/>
            <pc:sldMk cId="4063578132" sldId="315"/>
            <ac:picMk id="1037" creationId="{3931803D-E28A-3158-F27E-58CFFF4601D8}"/>
          </ac:picMkLst>
        </pc:picChg>
        <pc:cxnChg chg="mod">
          <ac:chgData name="Bussemaker, Stefan" userId="862a3469-0b9a-4aa9-b6af-a57e0cfcc6f0" providerId="ADAL" clId="{8A73FF12-DE44-41B5-A269-3DC12576D393}" dt="2023-05-24T15:10:02.002" v="9878" actId="1035"/>
          <ac:cxnSpMkLst>
            <pc:docMk/>
            <pc:sldMk cId="4063578132" sldId="315"/>
            <ac:cxnSpMk id="5" creationId="{0C79772A-4379-095F-8B5A-968808D92CC7}"/>
          </ac:cxnSpMkLst>
        </pc:cxnChg>
        <pc:cxnChg chg="mod">
          <ac:chgData name="Bussemaker, Stefan" userId="862a3469-0b9a-4aa9-b6af-a57e0cfcc6f0" providerId="ADAL" clId="{8A73FF12-DE44-41B5-A269-3DC12576D393}" dt="2023-05-24T11:41:59.370" v="5499" actId="14100"/>
          <ac:cxnSpMkLst>
            <pc:docMk/>
            <pc:sldMk cId="4063578132" sldId="315"/>
            <ac:cxnSpMk id="11" creationId="{04212953-5237-7FBD-B8FF-2D151D82484D}"/>
          </ac:cxnSpMkLst>
        </pc:cxnChg>
      </pc:sldChg>
      <pc:sldChg chg="addSp delSp modSp add mod ord addAnim delAnim modAnim modShow modNotesTx">
        <pc:chgData name="Bussemaker, Stefan" userId="862a3469-0b9a-4aa9-b6af-a57e0cfcc6f0" providerId="ADAL" clId="{8A73FF12-DE44-41B5-A269-3DC12576D393}" dt="2023-05-31T09:32:05.480" v="10070" actId="113"/>
        <pc:sldMkLst>
          <pc:docMk/>
          <pc:sldMk cId="1880266751" sldId="316"/>
        </pc:sldMkLst>
        <pc:spChg chg="del">
          <ac:chgData name="Bussemaker, Stefan" userId="862a3469-0b9a-4aa9-b6af-a57e0cfcc6f0" providerId="ADAL" clId="{8A73FF12-DE44-41B5-A269-3DC12576D393}" dt="2023-05-24T13:46:56.517" v="7509" actId="478"/>
          <ac:spMkLst>
            <pc:docMk/>
            <pc:sldMk cId="1880266751" sldId="316"/>
            <ac:spMk id="4" creationId="{E2DF5D55-7C6D-1B39-0965-0A3D9FE8A3B6}"/>
          </ac:spMkLst>
        </pc:spChg>
        <pc:spChg chg="mod">
          <ac:chgData name="Bussemaker, Stefan" userId="862a3469-0b9a-4aa9-b6af-a57e0cfcc6f0" providerId="ADAL" clId="{8A73FF12-DE44-41B5-A269-3DC12576D393}" dt="2023-05-24T11:57:50.251" v="5606"/>
          <ac:spMkLst>
            <pc:docMk/>
            <pc:sldMk cId="1880266751" sldId="316"/>
            <ac:spMk id="8" creationId="{9F88D3E7-E596-B8BB-7D24-98625DE6B87E}"/>
          </ac:spMkLst>
        </pc:spChg>
        <pc:spChg chg="del">
          <ac:chgData name="Bussemaker, Stefan" userId="862a3469-0b9a-4aa9-b6af-a57e0cfcc6f0" providerId="ADAL" clId="{8A73FF12-DE44-41B5-A269-3DC12576D393}" dt="2023-05-31T09:30:16.507" v="10039" actId="478"/>
          <ac:spMkLst>
            <pc:docMk/>
            <pc:sldMk cId="1880266751" sldId="316"/>
            <ac:spMk id="12" creationId="{A420F52F-1394-1BEC-4B1B-54A7EAA2C98F}"/>
          </ac:spMkLst>
        </pc:spChg>
        <pc:spChg chg="del">
          <ac:chgData name="Bussemaker, Stefan" userId="862a3469-0b9a-4aa9-b6af-a57e0cfcc6f0" providerId="ADAL" clId="{8A73FF12-DE44-41B5-A269-3DC12576D393}" dt="2023-05-31T09:30:15.409" v="10038" actId="478"/>
          <ac:spMkLst>
            <pc:docMk/>
            <pc:sldMk cId="1880266751" sldId="316"/>
            <ac:spMk id="13" creationId="{56153A72-356C-8507-78F5-C30D002D93F1}"/>
          </ac:spMkLst>
        </pc:spChg>
        <pc:spChg chg="del">
          <ac:chgData name="Bussemaker, Stefan" userId="862a3469-0b9a-4aa9-b6af-a57e0cfcc6f0" providerId="ADAL" clId="{8A73FF12-DE44-41B5-A269-3DC12576D393}" dt="2023-05-24T11:58:16.810" v="5612" actId="478"/>
          <ac:spMkLst>
            <pc:docMk/>
            <pc:sldMk cId="1880266751" sldId="316"/>
            <ac:spMk id="18" creationId="{A33D3CC8-A1CF-A0CF-BB36-148DCED55D58}"/>
          </ac:spMkLst>
        </pc:spChg>
        <pc:spChg chg="del">
          <ac:chgData name="Bussemaker, Stefan" userId="862a3469-0b9a-4aa9-b6af-a57e0cfcc6f0" providerId="ADAL" clId="{8A73FF12-DE44-41B5-A269-3DC12576D393}" dt="2023-05-24T11:58:00.994" v="5607" actId="478"/>
          <ac:spMkLst>
            <pc:docMk/>
            <pc:sldMk cId="1880266751" sldId="316"/>
            <ac:spMk id="19" creationId="{1B88BC59-6324-42ED-FF2A-E27AF9858F3E}"/>
          </ac:spMkLst>
        </pc:spChg>
        <pc:spChg chg="mod">
          <ac:chgData name="Bussemaker, Stefan" userId="862a3469-0b9a-4aa9-b6af-a57e0cfcc6f0" providerId="ADAL" clId="{8A73FF12-DE44-41B5-A269-3DC12576D393}" dt="2023-05-24T11:58:13.453" v="5610"/>
          <ac:spMkLst>
            <pc:docMk/>
            <pc:sldMk cId="1880266751" sldId="316"/>
            <ac:spMk id="20" creationId="{F0AABC7F-DAC6-DA8C-8BD1-2457B2008C3D}"/>
          </ac:spMkLst>
        </pc:spChg>
        <pc:spChg chg="mod">
          <ac:chgData name="Bussemaker, Stefan" userId="862a3469-0b9a-4aa9-b6af-a57e0cfcc6f0" providerId="ADAL" clId="{8A73FF12-DE44-41B5-A269-3DC12576D393}" dt="2023-05-24T14:00:17.729" v="8030" actId="20577"/>
          <ac:spMkLst>
            <pc:docMk/>
            <pc:sldMk cId="1880266751" sldId="316"/>
            <ac:spMk id="25" creationId="{37B698E1-19A0-F028-1EB8-3763CF569A9E}"/>
          </ac:spMkLst>
        </pc:spChg>
        <pc:spChg chg="del mod">
          <ac:chgData name="Bussemaker, Stefan" userId="862a3469-0b9a-4aa9-b6af-a57e0cfcc6f0" providerId="ADAL" clId="{8A73FF12-DE44-41B5-A269-3DC12576D393}" dt="2023-05-31T09:30:15.409" v="10038" actId="478"/>
          <ac:spMkLst>
            <pc:docMk/>
            <pc:sldMk cId="1880266751" sldId="316"/>
            <ac:spMk id="26" creationId="{0E9D0A88-2531-6BD6-2539-67F84CF1C65C}"/>
          </ac:spMkLst>
        </pc:spChg>
        <pc:spChg chg="del mod">
          <ac:chgData name="Bussemaker, Stefan" userId="862a3469-0b9a-4aa9-b6af-a57e0cfcc6f0" providerId="ADAL" clId="{8A73FF12-DE44-41B5-A269-3DC12576D393}" dt="2023-05-31T09:30:09.055" v="10034" actId="478"/>
          <ac:spMkLst>
            <pc:docMk/>
            <pc:sldMk cId="1880266751" sldId="316"/>
            <ac:spMk id="31" creationId="{9DF09783-B0B6-5AD8-238E-E0BC39D534C9}"/>
          </ac:spMkLst>
        </pc:spChg>
        <pc:spChg chg="del mod">
          <ac:chgData name="Bussemaker, Stefan" userId="862a3469-0b9a-4aa9-b6af-a57e0cfcc6f0" providerId="ADAL" clId="{8A73FF12-DE44-41B5-A269-3DC12576D393}" dt="2023-05-31T09:30:09.055" v="10034" actId="478"/>
          <ac:spMkLst>
            <pc:docMk/>
            <pc:sldMk cId="1880266751" sldId="316"/>
            <ac:spMk id="32" creationId="{DC911BF8-0E22-945B-2F77-AE32149D6A5B}"/>
          </ac:spMkLst>
        </pc:spChg>
        <pc:spChg chg="mod">
          <ac:chgData name="Bussemaker, Stefan" userId="862a3469-0b9a-4aa9-b6af-a57e0cfcc6f0" providerId="ADAL" clId="{8A73FF12-DE44-41B5-A269-3DC12576D393}" dt="2023-05-24T13:04:39.867" v="5808"/>
          <ac:spMkLst>
            <pc:docMk/>
            <pc:sldMk cId="1880266751" sldId="316"/>
            <ac:spMk id="57" creationId="{5EFB1D5C-0904-9F9F-2FEF-E0F42D741A5A}"/>
          </ac:spMkLst>
        </pc:spChg>
        <pc:spChg chg="add del mod">
          <ac:chgData name="Bussemaker, Stefan" userId="862a3469-0b9a-4aa9-b6af-a57e0cfcc6f0" providerId="ADAL" clId="{8A73FF12-DE44-41B5-A269-3DC12576D393}" dt="2023-05-24T13:10:12.368" v="5881" actId="478"/>
          <ac:spMkLst>
            <pc:docMk/>
            <pc:sldMk cId="1880266751" sldId="316"/>
            <ac:spMk id="63" creationId="{CC1D8E81-5A6A-C008-CE2A-BC427525E61F}"/>
          </ac:spMkLst>
        </pc:spChg>
        <pc:spChg chg="add del mod">
          <ac:chgData name="Bussemaker, Stefan" userId="862a3469-0b9a-4aa9-b6af-a57e0cfcc6f0" providerId="ADAL" clId="{8A73FF12-DE44-41B5-A269-3DC12576D393}" dt="2023-05-24T13:11:39.608" v="5912" actId="478"/>
          <ac:spMkLst>
            <pc:docMk/>
            <pc:sldMk cId="1880266751" sldId="316"/>
            <ac:spMk id="64" creationId="{902690FF-30B4-A21E-3C00-AB31DC105C2C}"/>
          </ac:spMkLst>
        </pc:spChg>
        <pc:spChg chg="add del mod">
          <ac:chgData name="Bussemaker, Stefan" userId="862a3469-0b9a-4aa9-b6af-a57e0cfcc6f0" providerId="ADAL" clId="{8A73FF12-DE44-41B5-A269-3DC12576D393}" dt="2023-05-24T13:10:17.241" v="5885" actId="478"/>
          <ac:spMkLst>
            <pc:docMk/>
            <pc:sldMk cId="1880266751" sldId="316"/>
            <ac:spMk id="65" creationId="{74CB98BE-EF72-4732-1AC9-B5BE3153634E}"/>
          </ac:spMkLst>
        </pc:spChg>
        <pc:spChg chg="add del mod">
          <ac:chgData name="Bussemaker, Stefan" userId="862a3469-0b9a-4aa9-b6af-a57e0cfcc6f0" providerId="ADAL" clId="{8A73FF12-DE44-41B5-A269-3DC12576D393}" dt="2023-05-24T13:11:39.384" v="5911" actId="478"/>
          <ac:spMkLst>
            <pc:docMk/>
            <pc:sldMk cId="1880266751" sldId="316"/>
            <ac:spMk id="66" creationId="{57EC2A0E-D040-978C-DD87-5A26E2885071}"/>
          </ac:spMkLst>
        </pc:spChg>
        <pc:spChg chg="add del mod">
          <ac:chgData name="Bussemaker, Stefan" userId="862a3469-0b9a-4aa9-b6af-a57e0cfcc6f0" providerId="ADAL" clId="{8A73FF12-DE44-41B5-A269-3DC12576D393}" dt="2023-05-31T09:30:24.642" v="10042" actId="478"/>
          <ac:spMkLst>
            <pc:docMk/>
            <pc:sldMk cId="1880266751" sldId="316"/>
            <ac:spMk id="67" creationId="{7E17AFF7-F60F-8F2E-215F-CE95B1A87FE2}"/>
          </ac:spMkLst>
        </pc:spChg>
        <pc:spChg chg="add del mod">
          <ac:chgData name="Bussemaker, Stefan" userId="862a3469-0b9a-4aa9-b6af-a57e0cfcc6f0" providerId="ADAL" clId="{8A73FF12-DE44-41B5-A269-3DC12576D393}" dt="2023-05-24T13:12:22.536" v="5923" actId="478"/>
          <ac:spMkLst>
            <pc:docMk/>
            <pc:sldMk cId="1880266751" sldId="316"/>
            <ac:spMk id="68" creationId="{E9309411-A2C4-1186-1634-5D3A696CBF87}"/>
          </ac:spMkLst>
        </pc:spChg>
        <pc:spChg chg="add del mod">
          <ac:chgData name="Bussemaker, Stefan" userId="862a3469-0b9a-4aa9-b6af-a57e0cfcc6f0" providerId="ADAL" clId="{8A73FF12-DE44-41B5-A269-3DC12576D393}" dt="2023-05-24T13:12:22.940" v="5924" actId="478"/>
          <ac:spMkLst>
            <pc:docMk/>
            <pc:sldMk cId="1880266751" sldId="316"/>
            <ac:spMk id="69" creationId="{AED6EC92-5029-C4FF-2A3A-0292234CA5F5}"/>
          </ac:spMkLst>
        </pc:spChg>
        <pc:spChg chg="add del mod">
          <ac:chgData name="Bussemaker, Stefan" userId="862a3469-0b9a-4aa9-b6af-a57e0cfcc6f0" providerId="ADAL" clId="{8A73FF12-DE44-41B5-A269-3DC12576D393}" dt="2023-05-31T09:30:23.971" v="10041" actId="478"/>
          <ac:spMkLst>
            <pc:docMk/>
            <pc:sldMk cId="1880266751" sldId="316"/>
            <ac:spMk id="70" creationId="{83C1D57B-17B0-DB99-25D1-E891566DDFCA}"/>
          </ac:spMkLst>
        </pc:spChg>
        <pc:spChg chg="add del mod">
          <ac:chgData name="Bussemaker, Stefan" userId="862a3469-0b9a-4aa9-b6af-a57e0cfcc6f0" providerId="ADAL" clId="{8A73FF12-DE44-41B5-A269-3DC12576D393}" dt="2023-05-31T09:30:23.078" v="10040" actId="478"/>
          <ac:spMkLst>
            <pc:docMk/>
            <pc:sldMk cId="1880266751" sldId="316"/>
            <ac:spMk id="71" creationId="{EB673905-CD18-612D-B091-E63953DE4ADC}"/>
          </ac:spMkLst>
        </pc:spChg>
        <pc:spChg chg="add del mod">
          <ac:chgData name="Bussemaker, Stefan" userId="862a3469-0b9a-4aa9-b6af-a57e0cfcc6f0" providerId="ADAL" clId="{8A73FF12-DE44-41B5-A269-3DC12576D393}" dt="2023-05-31T09:30:10.080" v="10035" actId="478"/>
          <ac:spMkLst>
            <pc:docMk/>
            <pc:sldMk cId="1880266751" sldId="316"/>
            <ac:spMk id="72" creationId="{815F09D8-A297-2085-D1F9-F3C9E4CD90EF}"/>
          </ac:spMkLst>
        </pc:spChg>
        <pc:spChg chg="add del mod">
          <ac:chgData name="Bussemaker, Stefan" userId="862a3469-0b9a-4aa9-b6af-a57e0cfcc6f0" providerId="ADAL" clId="{8A73FF12-DE44-41B5-A269-3DC12576D393}" dt="2023-05-31T09:30:10.080" v="10035" actId="478"/>
          <ac:spMkLst>
            <pc:docMk/>
            <pc:sldMk cId="1880266751" sldId="316"/>
            <ac:spMk id="73" creationId="{8490ADA6-0599-E136-5045-6CA3A9351B67}"/>
          </ac:spMkLst>
        </pc:spChg>
        <pc:spChg chg="add mod">
          <ac:chgData name="Bussemaker, Stefan" userId="862a3469-0b9a-4aa9-b6af-a57e0cfcc6f0" providerId="ADAL" clId="{8A73FF12-DE44-41B5-A269-3DC12576D393}" dt="2023-05-24T13:29:43.057" v="6808" actId="1076"/>
          <ac:spMkLst>
            <pc:docMk/>
            <pc:sldMk cId="1880266751" sldId="316"/>
            <ac:spMk id="77" creationId="{179261B3-11BA-4617-16DC-F8649FAE6A46}"/>
          </ac:spMkLst>
        </pc:spChg>
        <pc:spChg chg="add del mod">
          <ac:chgData name="Bussemaker, Stefan" userId="862a3469-0b9a-4aa9-b6af-a57e0cfcc6f0" providerId="ADAL" clId="{8A73FF12-DE44-41B5-A269-3DC12576D393}" dt="2023-05-24T13:46:57.561" v="7510" actId="478"/>
          <ac:spMkLst>
            <pc:docMk/>
            <pc:sldMk cId="1880266751" sldId="316"/>
            <ac:spMk id="85" creationId="{3E1955F7-6676-5FB4-500A-985462B58312}"/>
          </ac:spMkLst>
        </pc:spChg>
        <pc:grpChg chg="add mod">
          <ac:chgData name="Bussemaker, Stefan" userId="862a3469-0b9a-4aa9-b6af-a57e0cfcc6f0" providerId="ADAL" clId="{8A73FF12-DE44-41B5-A269-3DC12576D393}" dt="2023-05-24T13:02:07.852" v="5772" actId="1037"/>
          <ac:grpSpMkLst>
            <pc:docMk/>
            <pc:sldMk cId="1880266751" sldId="316"/>
            <ac:grpSpMk id="3" creationId="{157D1DCA-B3EA-1209-1E5B-E28E761D181E}"/>
          </ac:grpSpMkLst>
        </pc:grpChg>
        <pc:grpChg chg="add del mod">
          <ac:chgData name="Bussemaker, Stefan" userId="862a3469-0b9a-4aa9-b6af-a57e0cfcc6f0" providerId="ADAL" clId="{8A73FF12-DE44-41B5-A269-3DC12576D393}" dt="2023-05-24T13:04:35.995" v="5807" actId="478"/>
          <ac:grpSpMkLst>
            <pc:docMk/>
            <pc:sldMk cId="1880266751" sldId="316"/>
            <ac:grpSpMk id="10" creationId="{D241A2B7-15B5-BFF5-0719-3087500E5A47}"/>
          </ac:grpSpMkLst>
        </pc:grpChg>
        <pc:grpChg chg="add del mod">
          <ac:chgData name="Bussemaker, Stefan" userId="862a3469-0b9a-4aa9-b6af-a57e0cfcc6f0" providerId="ADAL" clId="{8A73FF12-DE44-41B5-A269-3DC12576D393}" dt="2023-05-24T13:04:30.922" v="5804" actId="478"/>
          <ac:grpSpMkLst>
            <pc:docMk/>
            <pc:sldMk cId="1880266751" sldId="316"/>
            <ac:grpSpMk id="53" creationId="{4ED176A0-7B34-E47D-B711-69FB7E4B3620}"/>
          </ac:grpSpMkLst>
        </pc:grpChg>
        <pc:grpChg chg="add mod">
          <ac:chgData name="Bussemaker, Stefan" userId="862a3469-0b9a-4aa9-b6af-a57e0cfcc6f0" providerId="ADAL" clId="{8A73FF12-DE44-41B5-A269-3DC12576D393}" dt="2023-05-24T13:04:28.893" v="5803" actId="164"/>
          <ac:grpSpMkLst>
            <pc:docMk/>
            <pc:sldMk cId="1880266751" sldId="316"/>
            <ac:grpSpMk id="54" creationId="{E24869B1-DD5A-A9A7-9765-FC70FCED60BD}"/>
          </ac:grpSpMkLst>
        </pc:grpChg>
        <pc:grpChg chg="add del mod">
          <ac:chgData name="Bussemaker, Stefan" userId="862a3469-0b9a-4aa9-b6af-a57e0cfcc6f0" providerId="ADAL" clId="{8A73FF12-DE44-41B5-A269-3DC12576D393}" dt="2023-05-31T09:30:10.080" v="10035" actId="478"/>
          <ac:grpSpMkLst>
            <pc:docMk/>
            <pc:sldMk cId="1880266751" sldId="316"/>
            <ac:grpSpMk id="55" creationId="{12923648-7F39-D8D3-C2E0-9DB2FBED2B4A}"/>
          </ac:grpSpMkLst>
        </pc:grpChg>
        <pc:grpChg chg="add del mod">
          <ac:chgData name="Bussemaker, Stefan" userId="862a3469-0b9a-4aa9-b6af-a57e0cfcc6f0" providerId="ADAL" clId="{8A73FF12-DE44-41B5-A269-3DC12576D393}" dt="2023-05-24T13:18:23.493" v="6003" actId="165"/>
          <ac:grpSpMkLst>
            <pc:docMk/>
            <pc:sldMk cId="1880266751" sldId="316"/>
            <ac:grpSpMk id="59" creationId="{E2FE639E-E2C4-FA77-4456-1F8868824089}"/>
          </ac:grpSpMkLst>
        </pc:grpChg>
        <pc:picChg chg="del">
          <ac:chgData name="Bussemaker, Stefan" userId="862a3469-0b9a-4aa9-b6af-a57e0cfcc6f0" providerId="ADAL" clId="{8A73FF12-DE44-41B5-A269-3DC12576D393}" dt="2023-05-24T11:57:49.861" v="5605" actId="478"/>
          <ac:picMkLst>
            <pc:docMk/>
            <pc:sldMk cId="1880266751" sldId="316"/>
            <ac:picMk id="2" creationId="{B97B2A2E-17A9-46B2-B0CD-15893CD9689E}"/>
          </ac:picMkLst>
        </pc:picChg>
        <pc:picChg chg="mod">
          <ac:chgData name="Bussemaker, Stefan" userId="862a3469-0b9a-4aa9-b6af-a57e0cfcc6f0" providerId="ADAL" clId="{8A73FF12-DE44-41B5-A269-3DC12576D393}" dt="2023-05-24T11:57:50.251" v="5606"/>
          <ac:picMkLst>
            <pc:docMk/>
            <pc:sldMk cId="1880266751" sldId="316"/>
            <ac:picMk id="6" creationId="{8527F9A1-596F-9A4C-1842-A75E400DB80F}"/>
          </ac:picMkLst>
        </pc:picChg>
        <pc:picChg chg="del">
          <ac:chgData name="Bussemaker, Stefan" userId="862a3469-0b9a-4aa9-b6af-a57e0cfcc6f0" providerId="ADAL" clId="{8A73FF12-DE44-41B5-A269-3DC12576D393}" dt="2023-05-31T09:30:13.612" v="10037" actId="478"/>
          <ac:picMkLst>
            <pc:docMk/>
            <pc:sldMk cId="1880266751" sldId="316"/>
            <ac:picMk id="7" creationId="{28133264-D66B-07B8-72A5-5A02F203D257}"/>
          </ac:picMkLst>
        </pc:picChg>
        <pc:picChg chg="add mod">
          <ac:chgData name="Bussemaker, Stefan" userId="862a3469-0b9a-4aa9-b6af-a57e0cfcc6f0" providerId="ADAL" clId="{8A73FF12-DE44-41B5-A269-3DC12576D393}" dt="2023-05-24T13:14:12.641" v="5943" actId="1076"/>
          <ac:picMkLst>
            <pc:docMk/>
            <pc:sldMk cId="1880266751" sldId="316"/>
            <ac:picMk id="9" creationId="{8D3686A0-2E01-430C-49F7-832F580ACD98}"/>
          </ac:picMkLst>
        </pc:picChg>
        <pc:picChg chg="mod">
          <ac:chgData name="Bussemaker, Stefan" userId="862a3469-0b9a-4aa9-b6af-a57e0cfcc6f0" providerId="ADAL" clId="{8A73FF12-DE44-41B5-A269-3DC12576D393}" dt="2023-05-24T11:58:13.453" v="5610"/>
          <ac:picMkLst>
            <pc:docMk/>
            <pc:sldMk cId="1880266751" sldId="316"/>
            <ac:picMk id="11" creationId="{2BA577EA-EA63-35D4-F45F-10BD1BC19185}"/>
          </ac:picMkLst>
        </pc:picChg>
        <pc:picChg chg="del">
          <ac:chgData name="Bussemaker, Stefan" userId="862a3469-0b9a-4aa9-b6af-a57e0cfcc6f0" providerId="ADAL" clId="{8A73FF12-DE44-41B5-A269-3DC12576D393}" dt="2023-05-24T11:58:17.275" v="5613" actId="478"/>
          <ac:picMkLst>
            <pc:docMk/>
            <pc:sldMk cId="1880266751" sldId="316"/>
            <ac:picMk id="16" creationId="{A5988003-12AC-967B-B8F3-6B9B02E8F813}"/>
          </ac:picMkLst>
        </pc:picChg>
        <pc:picChg chg="add del mod">
          <ac:chgData name="Bussemaker, Stefan" userId="862a3469-0b9a-4aa9-b6af-a57e0cfcc6f0" providerId="ADAL" clId="{8A73FF12-DE44-41B5-A269-3DC12576D393}" dt="2023-05-24T11:58:29.654" v="5615" actId="478"/>
          <ac:picMkLst>
            <pc:docMk/>
            <pc:sldMk cId="1880266751" sldId="316"/>
            <ac:picMk id="21" creationId="{DE80D7CC-36DA-E08B-B4D3-ABF79AF82D35}"/>
          </ac:picMkLst>
        </pc:picChg>
        <pc:picChg chg="add del mod ord">
          <ac:chgData name="Bussemaker, Stefan" userId="862a3469-0b9a-4aa9-b6af-a57e0cfcc6f0" providerId="ADAL" clId="{8A73FF12-DE44-41B5-A269-3DC12576D393}" dt="2023-05-31T09:30:10.080" v="10035" actId="478"/>
          <ac:picMkLst>
            <pc:docMk/>
            <pc:sldMk cId="1880266751" sldId="316"/>
            <ac:picMk id="22" creationId="{5E268E41-EAF8-73A5-3496-D6BEE9B5702B}"/>
          </ac:picMkLst>
        </pc:picChg>
        <pc:picChg chg="add mod">
          <ac:chgData name="Bussemaker, Stefan" userId="862a3469-0b9a-4aa9-b6af-a57e0cfcc6f0" providerId="ADAL" clId="{8A73FF12-DE44-41B5-A269-3DC12576D393}" dt="2023-05-24T13:18:01.658" v="5999" actId="1037"/>
          <ac:picMkLst>
            <pc:docMk/>
            <pc:sldMk cId="1880266751" sldId="316"/>
            <ac:picMk id="23" creationId="{6886056A-35F2-C811-C395-7662C31827D9}"/>
          </ac:picMkLst>
        </pc:picChg>
        <pc:picChg chg="add mod">
          <ac:chgData name="Bussemaker, Stefan" userId="862a3469-0b9a-4aa9-b6af-a57e0cfcc6f0" providerId="ADAL" clId="{8A73FF12-DE44-41B5-A269-3DC12576D393}" dt="2023-05-24T13:34:25.251" v="7006"/>
          <ac:picMkLst>
            <pc:docMk/>
            <pc:sldMk cId="1880266751" sldId="316"/>
            <ac:picMk id="24" creationId="{7BF533DF-FAC6-D23B-FD38-CABB73737FB7}"/>
          </ac:picMkLst>
        </pc:picChg>
        <pc:picChg chg="add del mod ord">
          <ac:chgData name="Bussemaker, Stefan" userId="862a3469-0b9a-4aa9-b6af-a57e0cfcc6f0" providerId="ADAL" clId="{8A73FF12-DE44-41B5-A269-3DC12576D393}" dt="2023-05-31T09:30:10.080" v="10035" actId="478"/>
          <ac:picMkLst>
            <pc:docMk/>
            <pc:sldMk cId="1880266751" sldId="316"/>
            <ac:picMk id="28" creationId="{85DADEEA-1564-D406-4C5F-6AF181081225}"/>
          </ac:picMkLst>
        </pc:picChg>
        <pc:picChg chg="mod">
          <ac:chgData name="Bussemaker, Stefan" userId="862a3469-0b9a-4aa9-b6af-a57e0cfcc6f0" providerId="ADAL" clId="{8A73FF12-DE44-41B5-A269-3DC12576D393}" dt="2023-05-24T13:04:39.867" v="5808"/>
          <ac:picMkLst>
            <pc:docMk/>
            <pc:sldMk cId="1880266751" sldId="316"/>
            <ac:picMk id="56" creationId="{2BC027CE-3D0F-40BB-CAD7-5356507788AF}"/>
          </ac:picMkLst>
        </pc:picChg>
        <pc:picChg chg="add del mod">
          <ac:chgData name="Bussemaker, Stefan" userId="862a3469-0b9a-4aa9-b6af-a57e0cfcc6f0" providerId="ADAL" clId="{8A73FF12-DE44-41B5-A269-3DC12576D393}" dt="2023-05-24T13:05:07.145" v="5834" actId="478"/>
          <ac:picMkLst>
            <pc:docMk/>
            <pc:sldMk cId="1880266751" sldId="316"/>
            <ac:picMk id="58" creationId="{82A71CCE-A4CC-E7D3-98C6-5C0C5CEB3C7D}"/>
          </ac:picMkLst>
        </pc:picChg>
        <pc:picChg chg="add mod">
          <ac:chgData name="Bussemaker, Stefan" userId="862a3469-0b9a-4aa9-b6af-a57e0cfcc6f0" providerId="ADAL" clId="{8A73FF12-DE44-41B5-A269-3DC12576D393}" dt="2023-05-24T13:28:37.834" v="6777" actId="1076"/>
          <ac:picMkLst>
            <pc:docMk/>
            <pc:sldMk cId="1880266751" sldId="316"/>
            <ac:picMk id="75" creationId="{B0F4A424-1A71-FE98-602A-51DE312D2154}"/>
          </ac:picMkLst>
        </pc:picChg>
        <pc:cxnChg chg="mod">
          <ac:chgData name="Bussemaker, Stefan" userId="862a3469-0b9a-4aa9-b6af-a57e0cfcc6f0" providerId="ADAL" clId="{8A73FF12-DE44-41B5-A269-3DC12576D393}" dt="2023-05-24T13:25:25.639" v="6774" actId="1038"/>
          <ac:cxnSpMkLst>
            <pc:docMk/>
            <pc:sldMk cId="1880266751" sldId="316"/>
            <ac:cxnSpMk id="5" creationId="{0C79772A-4379-095F-8B5A-968808D92CC7}"/>
          </ac:cxnSpMkLst>
        </pc:cxnChg>
        <pc:cxnChg chg="del mod">
          <ac:chgData name="Bussemaker, Stefan" userId="862a3469-0b9a-4aa9-b6af-a57e0cfcc6f0" providerId="ADAL" clId="{8A73FF12-DE44-41B5-A269-3DC12576D393}" dt="2023-05-31T09:30:11.807" v="10036" actId="478"/>
          <ac:cxnSpMkLst>
            <pc:docMk/>
            <pc:sldMk cId="1880266751" sldId="316"/>
            <ac:cxnSpMk id="17" creationId="{D9CF49BA-549E-C9C4-A09E-7EFBB879A8A0}"/>
          </ac:cxnSpMkLst>
        </pc:cxnChg>
        <pc:cxnChg chg="del mod">
          <ac:chgData name="Bussemaker, Stefan" userId="862a3469-0b9a-4aa9-b6af-a57e0cfcc6f0" providerId="ADAL" clId="{8A73FF12-DE44-41B5-A269-3DC12576D393}" dt="2023-05-31T09:30:09.055" v="10034" actId="478"/>
          <ac:cxnSpMkLst>
            <pc:docMk/>
            <pc:sldMk cId="1880266751" sldId="316"/>
            <ac:cxnSpMk id="27" creationId="{D6149C91-BB1E-4DAF-2210-FAE028ED77B7}"/>
          </ac:cxnSpMkLst>
        </pc:cxnChg>
        <pc:cxnChg chg="del mod">
          <ac:chgData name="Bussemaker, Stefan" userId="862a3469-0b9a-4aa9-b6af-a57e0cfcc6f0" providerId="ADAL" clId="{8A73FF12-DE44-41B5-A269-3DC12576D393}" dt="2023-05-31T09:30:09.055" v="10034" actId="478"/>
          <ac:cxnSpMkLst>
            <pc:docMk/>
            <pc:sldMk cId="1880266751" sldId="316"/>
            <ac:cxnSpMk id="29" creationId="{E1396B94-4FBA-A03F-556D-1DDA009B9325}"/>
          </ac:cxnSpMkLst>
        </pc:cxnChg>
        <pc:cxnChg chg="add del">
          <ac:chgData name="Bussemaker, Stefan" userId="862a3469-0b9a-4aa9-b6af-a57e0cfcc6f0" providerId="ADAL" clId="{8A73FF12-DE44-41B5-A269-3DC12576D393}" dt="2023-05-24T13:02:31.875" v="5776" actId="478"/>
          <ac:cxnSpMkLst>
            <pc:docMk/>
            <pc:sldMk cId="1880266751" sldId="316"/>
            <ac:cxnSpMk id="38" creationId="{57D07ACD-A7AF-8691-EECE-70242110A2DB}"/>
          </ac:cxnSpMkLst>
        </pc:cxnChg>
        <pc:cxnChg chg="add mod">
          <ac:chgData name="Bussemaker, Stefan" userId="862a3469-0b9a-4aa9-b6af-a57e0cfcc6f0" providerId="ADAL" clId="{8A73FF12-DE44-41B5-A269-3DC12576D393}" dt="2023-05-24T13:04:28.893" v="5803" actId="164"/>
          <ac:cxnSpMkLst>
            <pc:docMk/>
            <pc:sldMk cId="1880266751" sldId="316"/>
            <ac:cxnSpMk id="40" creationId="{FE806A91-8713-0D1B-AF8B-369AE1019D25}"/>
          </ac:cxnSpMkLst>
        </pc:cxnChg>
        <pc:cxnChg chg="add mod">
          <ac:chgData name="Bussemaker, Stefan" userId="862a3469-0b9a-4aa9-b6af-a57e0cfcc6f0" providerId="ADAL" clId="{8A73FF12-DE44-41B5-A269-3DC12576D393}" dt="2023-05-24T13:04:28.893" v="5803" actId="164"/>
          <ac:cxnSpMkLst>
            <pc:docMk/>
            <pc:sldMk cId="1880266751" sldId="316"/>
            <ac:cxnSpMk id="41" creationId="{F84AE63C-9AB9-55CE-9CC2-3EA0B4EF3016}"/>
          </ac:cxnSpMkLst>
        </pc:cxnChg>
        <pc:cxnChg chg="add mod">
          <ac:chgData name="Bussemaker, Stefan" userId="862a3469-0b9a-4aa9-b6af-a57e0cfcc6f0" providerId="ADAL" clId="{8A73FF12-DE44-41B5-A269-3DC12576D393}" dt="2023-05-24T13:04:28.893" v="5803" actId="164"/>
          <ac:cxnSpMkLst>
            <pc:docMk/>
            <pc:sldMk cId="1880266751" sldId="316"/>
            <ac:cxnSpMk id="47" creationId="{8116B96B-0EDF-88C1-F569-721C2102EC4A}"/>
          </ac:cxnSpMkLst>
        </pc:cxnChg>
        <pc:cxnChg chg="add mod">
          <ac:chgData name="Bussemaker, Stefan" userId="862a3469-0b9a-4aa9-b6af-a57e0cfcc6f0" providerId="ADAL" clId="{8A73FF12-DE44-41B5-A269-3DC12576D393}" dt="2023-05-24T13:04:16.148" v="5800" actId="164"/>
          <ac:cxnSpMkLst>
            <pc:docMk/>
            <pc:sldMk cId="1880266751" sldId="316"/>
            <ac:cxnSpMk id="50" creationId="{A2445D7B-DCD8-FA43-B4ED-4D593B6BA165}"/>
          </ac:cxnSpMkLst>
        </pc:cxnChg>
        <pc:cxnChg chg="add mod">
          <ac:chgData name="Bussemaker, Stefan" userId="862a3469-0b9a-4aa9-b6af-a57e0cfcc6f0" providerId="ADAL" clId="{8A73FF12-DE44-41B5-A269-3DC12576D393}" dt="2023-05-24T13:04:16.148" v="5800" actId="164"/>
          <ac:cxnSpMkLst>
            <pc:docMk/>
            <pc:sldMk cId="1880266751" sldId="316"/>
            <ac:cxnSpMk id="51" creationId="{CDAE1580-D6FF-36F6-F1DC-69C9F73E46A0}"/>
          </ac:cxnSpMkLst>
        </pc:cxnChg>
        <pc:cxnChg chg="add mod">
          <ac:chgData name="Bussemaker, Stefan" userId="862a3469-0b9a-4aa9-b6af-a57e0cfcc6f0" providerId="ADAL" clId="{8A73FF12-DE44-41B5-A269-3DC12576D393}" dt="2023-05-24T13:04:16.148" v="5800" actId="164"/>
          <ac:cxnSpMkLst>
            <pc:docMk/>
            <pc:sldMk cId="1880266751" sldId="316"/>
            <ac:cxnSpMk id="52" creationId="{39A78D48-B286-DEE5-8C73-FA3CD9EB369F}"/>
          </ac:cxnSpMkLst>
        </pc:cxnChg>
        <pc:cxnChg chg="add del mod topLvl">
          <ac:chgData name="Bussemaker, Stefan" userId="862a3469-0b9a-4aa9-b6af-a57e0cfcc6f0" providerId="ADAL" clId="{8A73FF12-DE44-41B5-A269-3DC12576D393}" dt="2023-05-31T09:30:10.080" v="10035" actId="478"/>
          <ac:cxnSpMkLst>
            <pc:docMk/>
            <pc:sldMk cId="1880266751" sldId="316"/>
            <ac:cxnSpMk id="60" creationId="{92A9D412-6E70-E586-ABAC-24046A3946D1}"/>
          </ac:cxnSpMkLst>
        </pc:cxnChg>
        <pc:cxnChg chg="add del mod topLvl">
          <ac:chgData name="Bussemaker, Stefan" userId="862a3469-0b9a-4aa9-b6af-a57e0cfcc6f0" providerId="ADAL" clId="{8A73FF12-DE44-41B5-A269-3DC12576D393}" dt="2023-05-24T13:18:29.930" v="6006" actId="478"/>
          <ac:cxnSpMkLst>
            <pc:docMk/>
            <pc:sldMk cId="1880266751" sldId="316"/>
            <ac:cxnSpMk id="61" creationId="{3FB0BD5F-46F7-D7AD-F01F-6AA527756DAE}"/>
          </ac:cxnSpMkLst>
        </pc:cxnChg>
        <pc:cxnChg chg="add del mod topLvl">
          <ac:chgData name="Bussemaker, Stefan" userId="862a3469-0b9a-4aa9-b6af-a57e0cfcc6f0" providerId="ADAL" clId="{8A73FF12-DE44-41B5-A269-3DC12576D393}" dt="2023-05-24T13:18:30.855" v="6007" actId="478"/>
          <ac:cxnSpMkLst>
            <pc:docMk/>
            <pc:sldMk cId="1880266751" sldId="316"/>
            <ac:cxnSpMk id="62" creationId="{65A6BA43-095A-DD6F-45DC-6FA5C44F2CE1}"/>
          </ac:cxnSpMkLst>
        </pc:cxnChg>
      </pc:sldChg>
      <pc:sldChg chg="add mod ord modShow">
        <pc:chgData name="Bussemaker, Stefan" userId="862a3469-0b9a-4aa9-b6af-a57e0cfcc6f0" providerId="ADAL" clId="{8A73FF12-DE44-41B5-A269-3DC12576D393}" dt="2023-05-24T14:49:25.202" v="9722"/>
        <pc:sldMkLst>
          <pc:docMk/>
          <pc:sldMk cId="748195305" sldId="317"/>
        </pc:sldMkLst>
      </pc:sldChg>
      <pc:sldChg chg="add mod ord modShow">
        <pc:chgData name="Bussemaker, Stefan" userId="862a3469-0b9a-4aa9-b6af-a57e0cfcc6f0" providerId="ADAL" clId="{8A73FF12-DE44-41B5-A269-3DC12576D393}" dt="2023-05-24T14:49:25.202" v="9722"/>
        <pc:sldMkLst>
          <pc:docMk/>
          <pc:sldMk cId="3914916215" sldId="318"/>
        </pc:sldMkLst>
      </pc:sldChg>
      <pc:sldChg chg="addSp delSp modSp add mod ord delAnim modAnim modNotesTx">
        <pc:chgData name="Bussemaker, Stefan" userId="862a3469-0b9a-4aa9-b6af-a57e0cfcc6f0" providerId="ADAL" clId="{8A73FF12-DE44-41B5-A269-3DC12576D393}" dt="2023-05-31T09:33:40.609" v="10142" actId="478"/>
        <pc:sldMkLst>
          <pc:docMk/>
          <pc:sldMk cId="1307267669" sldId="319"/>
        </pc:sldMkLst>
        <pc:spChg chg="mod">
          <ac:chgData name="Bussemaker, Stefan" userId="862a3469-0b9a-4aa9-b6af-a57e0cfcc6f0" providerId="ADAL" clId="{8A73FF12-DE44-41B5-A269-3DC12576D393}" dt="2023-05-24T14:08:03.241" v="8562"/>
          <ac:spMkLst>
            <pc:docMk/>
            <pc:sldMk cId="1307267669" sldId="319"/>
            <ac:spMk id="10" creationId="{0AFE0464-6D3F-0DC7-453E-B3E9EC596039}"/>
          </ac:spMkLst>
        </pc:spChg>
        <pc:spChg chg="del">
          <ac:chgData name="Bussemaker, Stefan" userId="862a3469-0b9a-4aa9-b6af-a57e0cfcc6f0" providerId="ADAL" clId="{8A73FF12-DE44-41B5-A269-3DC12576D393}" dt="2023-05-24T14:06:19.945" v="8548" actId="478"/>
          <ac:spMkLst>
            <pc:docMk/>
            <pc:sldMk cId="1307267669" sldId="319"/>
            <ac:spMk id="12" creationId="{A420F52F-1394-1BEC-4B1B-54A7EAA2C98F}"/>
          </ac:spMkLst>
        </pc:spChg>
        <pc:spChg chg="del">
          <ac:chgData name="Bussemaker, Stefan" userId="862a3469-0b9a-4aa9-b6af-a57e0cfcc6f0" providerId="ADAL" clId="{8A73FF12-DE44-41B5-A269-3DC12576D393}" dt="2023-05-24T14:06:19.945" v="8548" actId="478"/>
          <ac:spMkLst>
            <pc:docMk/>
            <pc:sldMk cId="1307267669" sldId="319"/>
            <ac:spMk id="13" creationId="{56153A72-356C-8507-78F5-C30D002D93F1}"/>
          </ac:spMkLst>
        </pc:spChg>
        <pc:spChg chg="del">
          <ac:chgData name="Bussemaker, Stefan" userId="862a3469-0b9a-4aa9-b6af-a57e0cfcc6f0" providerId="ADAL" clId="{8A73FF12-DE44-41B5-A269-3DC12576D393}" dt="2023-05-24T14:06:19.945" v="8548" actId="478"/>
          <ac:spMkLst>
            <pc:docMk/>
            <pc:sldMk cId="1307267669" sldId="319"/>
            <ac:spMk id="15" creationId="{D5F2BD5C-6662-7B7F-C64D-E3DAB3E5F109}"/>
          </ac:spMkLst>
        </pc:spChg>
        <pc:spChg chg="del">
          <ac:chgData name="Bussemaker, Stefan" userId="862a3469-0b9a-4aa9-b6af-a57e0cfcc6f0" providerId="ADAL" clId="{8A73FF12-DE44-41B5-A269-3DC12576D393}" dt="2023-05-24T14:06:19.945" v="8548" actId="478"/>
          <ac:spMkLst>
            <pc:docMk/>
            <pc:sldMk cId="1307267669" sldId="319"/>
            <ac:spMk id="25" creationId="{37B698E1-19A0-F028-1EB8-3763CF569A9E}"/>
          </ac:spMkLst>
        </pc:spChg>
        <pc:spChg chg="del">
          <ac:chgData name="Bussemaker, Stefan" userId="862a3469-0b9a-4aa9-b6af-a57e0cfcc6f0" providerId="ADAL" clId="{8A73FF12-DE44-41B5-A269-3DC12576D393}" dt="2023-05-24T14:06:19.945" v="8548" actId="478"/>
          <ac:spMkLst>
            <pc:docMk/>
            <pc:sldMk cId="1307267669" sldId="319"/>
            <ac:spMk id="26" creationId="{0E9D0A88-2531-6BD6-2539-67F84CF1C65C}"/>
          </ac:spMkLst>
        </pc:spChg>
        <pc:spChg chg="del">
          <ac:chgData name="Bussemaker, Stefan" userId="862a3469-0b9a-4aa9-b6af-a57e0cfcc6f0" providerId="ADAL" clId="{8A73FF12-DE44-41B5-A269-3DC12576D393}" dt="2023-05-24T14:06:22.797" v="8552" actId="478"/>
          <ac:spMkLst>
            <pc:docMk/>
            <pc:sldMk cId="1307267669" sldId="319"/>
            <ac:spMk id="31" creationId="{9DF09783-B0B6-5AD8-238E-E0BC39D534C9}"/>
          </ac:spMkLst>
        </pc:spChg>
        <pc:spChg chg="del">
          <ac:chgData name="Bussemaker, Stefan" userId="862a3469-0b9a-4aa9-b6af-a57e0cfcc6f0" providerId="ADAL" clId="{8A73FF12-DE44-41B5-A269-3DC12576D393}" dt="2023-05-24T14:06:23.664" v="8553" actId="478"/>
          <ac:spMkLst>
            <pc:docMk/>
            <pc:sldMk cId="1307267669" sldId="319"/>
            <ac:spMk id="32" creationId="{DC911BF8-0E22-945B-2F77-AE32149D6A5B}"/>
          </ac:spMkLst>
        </pc:spChg>
        <pc:spChg chg="mod">
          <ac:chgData name="Bussemaker, Stefan" userId="862a3469-0b9a-4aa9-b6af-a57e0cfcc6f0" providerId="ADAL" clId="{8A73FF12-DE44-41B5-A269-3DC12576D393}" dt="2023-05-24T14:08:03.241" v="8562"/>
          <ac:spMkLst>
            <pc:docMk/>
            <pc:sldMk cId="1307267669" sldId="319"/>
            <ac:spMk id="35" creationId="{CBBB6475-374E-7026-E796-AA7E87E8E230}"/>
          </ac:spMkLst>
        </pc:spChg>
        <pc:spChg chg="del">
          <ac:chgData name="Bussemaker, Stefan" userId="862a3469-0b9a-4aa9-b6af-a57e0cfcc6f0" providerId="ADAL" clId="{8A73FF12-DE44-41B5-A269-3DC12576D393}" dt="2023-05-24T14:06:19.945" v="8548" actId="478"/>
          <ac:spMkLst>
            <pc:docMk/>
            <pc:sldMk cId="1307267669" sldId="319"/>
            <ac:spMk id="37" creationId="{0929967A-4D48-4411-1452-947A3B506667}"/>
          </ac:spMkLst>
        </pc:spChg>
        <pc:spChg chg="add mod">
          <ac:chgData name="Bussemaker, Stefan" userId="862a3469-0b9a-4aa9-b6af-a57e0cfcc6f0" providerId="ADAL" clId="{8A73FF12-DE44-41B5-A269-3DC12576D393}" dt="2023-05-24T14:08:20.382" v="8568" actId="1076"/>
          <ac:spMkLst>
            <pc:docMk/>
            <pc:sldMk cId="1307267669" sldId="319"/>
            <ac:spMk id="42" creationId="{7BA8E876-F457-E1C6-99AC-6D56761F316F}"/>
          </ac:spMkLst>
        </pc:spChg>
        <pc:spChg chg="add mod">
          <ac:chgData name="Bussemaker, Stefan" userId="862a3469-0b9a-4aa9-b6af-a57e0cfcc6f0" providerId="ADAL" clId="{8A73FF12-DE44-41B5-A269-3DC12576D393}" dt="2023-05-24T14:08:20.382" v="8568" actId="1076"/>
          <ac:spMkLst>
            <pc:docMk/>
            <pc:sldMk cId="1307267669" sldId="319"/>
            <ac:spMk id="43" creationId="{CC6B8F53-6293-95FC-5248-8E9689812203}"/>
          </ac:spMkLst>
        </pc:spChg>
        <pc:spChg chg="add mod">
          <ac:chgData name="Bussemaker, Stefan" userId="862a3469-0b9a-4aa9-b6af-a57e0cfcc6f0" providerId="ADAL" clId="{8A73FF12-DE44-41B5-A269-3DC12576D393}" dt="2023-05-24T14:08:20.382" v="8568" actId="1076"/>
          <ac:spMkLst>
            <pc:docMk/>
            <pc:sldMk cId="1307267669" sldId="319"/>
            <ac:spMk id="44" creationId="{47201558-6762-465E-9E5D-094FC5A68147}"/>
          </ac:spMkLst>
        </pc:spChg>
        <pc:spChg chg="add mod">
          <ac:chgData name="Bussemaker, Stefan" userId="862a3469-0b9a-4aa9-b6af-a57e0cfcc6f0" providerId="ADAL" clId="{8A73FF12-DE44-41B5-A269-3DC12576D393}" dt="2023-05-24T14:08:17.975" v="8567" actId="1076"/>
          <ac:spMkLst>
            <pc:docMk/>
            <pc:sldMk cId="1307267669" sldId="319"/>
            <ac:spMk id="45" creationId="{494CDE2E-05FD-DD29-122B-6F50C5474309}"/>
          </ac:spMkLst>
        </pc:spChg>
        <pc:spChg chg="add mod">
          <ac:chgData name="Bussemaker, Stefan" userId="862a3469-0b9a-4aa9-b6af-a57e0cfcc6f0" providerId="ADAL" clId="{8A73FF12-DE44-41B5-A269-3DC12576D393}" dt="2023-05-24T14:08:17.975" v="8567" actId="1076"/>
          <ac:spMkLst>
            <pc:docMk/>
            <pc:sldMk cId="1307267669" sldId="319"/>
            <ac:spMk id="46" creationId="{F680BEBE-FFE2-89EC-08FB-5410BC6F180B}"/>
          </ac:spMkLst>
        </pc:spChg>
        <pc:spChg chg="add del mod">
          <ac:chgData name="Bussemaker, Stefan" userId="862a3469-0b9a-4aa9-b6af-a57e0cfcc6f0" providerId="ADAL" clId="{8A73FF12-DE44-41B5-A269-3DC12576D393}" dt="2023-05-24T14:08:05.751" v="8563" actId="478"/>
          <ac:spMkLst>
            <pc:docMk/>
            <pc:sldMk cId="1307267669" sldId="319"/>
            <ac:spMk id="49" creationId="{AD255111-7317-E94B-31F6-418E370C6242}"/>
          </ac:spMkLst>
        </pc:spChg>
        <pc:spChg chg="add mod">
          <ac:chgData name="Bussemaker, Stefan" userId="862a3469-0b9a-4aa9-b6af-a57e0cfcc6f0" providerId="ADAL" clId="{8A73FF12-DE44-41B5-A269-3DC12576D393}" dt="2023-05-24T14:13:59.875" v="8720" actId="34135"/>
          <ac:spMkLst>
            <pc:docMk/>
            <pc:sldMk cId="1307267669" sldId="319"/>
            <ac:spMk id="50" creationId="{392B3084-A561-DBA5-0652-664F3CF4DE03}"/>
          </ac:spMkLst>
        </pc:spChg>
        <pc:spChg chg="add del mod">
          <ac:chgData name="Bussemaker, Stefan" userId="862a3469-0b9a-4aa9-b6af-a57e0cfcc6f0" providerId="ADAL" clId="{8A73FF12-DE44-41B5-A269-3DC12576D393}" dt="2023-05-24T14:11:03.872" v="8635" actId="478"/>
          <ac:spMkLst>
            <pc:docMk/>
            <pc:sldMk cId="1307267669" sldId="319"/>
            <ac:spMk id="51" creationId="{D3519E0C-6FAA-BEEA-FE4C-271778D7BFCC}"/>
          </ac:spMkLst>
        </pc:spChg>
        <pc:spChg chg="add del mod">
          <ac:chgData name="Bussemaker, Stefan" userId="862a3469-0b9a-4aa9-b6af-a57e0cfcc6f0" providerId="ADAL" clId="{8A73FF12-DE44-41B5-A269-3DC12576D393}" dt="2023-05-24T14:11:03.403" v="8634" actId="478"/>
          <ac:spMkLst>
            <pc:docMk/>
            <pc:sldMk cId="1307267669" sldId="319"/>
            <ac:spMk id="52" creationId="{F807B52D-062F-780F-4A92-8A8965489848}"/>
          </ac:spMkLst>
        </pc:spChg>
        <pc:spChg chg="add del mod">
          <ac:chgData name="Bussemaker, Stefan" userId="862a3469-0b9a-4aa9-b6af-a57e0cfcc6f0" providerId="ADAL" clId="{8A73FF12-DE44-41B5-A269-3DC12576D393}" dt="2023-05-24T14:10:43.108" v="8620" actId="478"/>
          <ac:spMkLst>
            <pc:docMk/>
            <pc:sldMk cId="1307267669" sldId="319"/>
            <ac:spMk id="53" creationId="{9682996C-D79C-49CD-8098-FE3484FF2767}"/>
          </ac:spMkLst>
        </pc:spChg>
        <pc:spChg chg="add del mod">
          <ac:chgData name="Bussemaker, Stefan" userId="862a3469-0b9a-4aa9-b6af-a57e0cfcc6f0" providerId="ADAL" clId="{8A73FF12-DE44-41B5-A269-3DC12576D393}" dt="2023-05-24T14:11:02.923" v="8633" actId="478"/>
          <ac:spMkLst>
            <pc:docMk/>
            <pc:sldMk cId="1307267669" sldId="319"/>
            <ac:spMk id="58" creationId="{B758C117-34DE-D5CD-8496-FD4338DA1EA3}"/>
          </ac:spMkLst>
        </pc:spChg>
        <pc:spChg chg="add del mod">
          <ac:chgData name="Bussemaker, Stefan" userId="862a3469-0b9a-4aa9-b6af-a57e0cfcc6f0" providerId="ADAL" clId="{8A73FF12-DE44-41B5-A269-3DC12576D393}" dt="2023-05-24T14:11:02.396" v="8631" actId="478"/>
          <ac:spMkLst>
            <pc:docMk/>
            <pc:sldMk cId="1307267669" sldId="319"/>
            <ac:spMk id="59" creationId="{A7314B23-021B-B6BB-4FBE-2934F92E8636}"/>
          </ac:spMkLst>
        </pc:spChg>
        <pc:spChg chg="add del mod">
          <ac:chgData name="Bussemaker, Stefan" userId="862a3469-0b9a-4aa9-b6af-a57e0cfcc6f0" providerId="ADAL" clId="{8A73FF12-DE44-41B5-A269-3DC12576D393}" dt="2023-05-24T14:10:52.131" v="8627" actId="478"/>
          <ac:spMkLst>
            <pc:docMk/>
            <pc:sldMk cId="1307267669" sldId="319"/>
            <ac:spMk id="61" creationId="{563F959A-F946-2D4A-29E8-7E1E7393E007}"/>
          </ac:spMkLst>
        </pc:spChg>
        <pc:spChg chg="add del mod">
          <ac:chgData name="Bussemaker, Stefan" userId="862a3469-0b9a-4aa9-b6af-a57e0cfcc6f0" providerId="ADAL" clId="{8A73FF12-DE44-41B5-A269-3DC12576D393}" dt="2023-05-24T14:11:02.604" v="8632" actId="478"/>
          <ac:spMkLst>
            <pc:docMk/>
            <pc:sldMk cId="1307267669" sldId="319"/>
            <ac:spMk id="62" creationId="{01666BA5-557A-9E66-B259-6AEEC4AECE0C}"/>
          </ac:spMkLst>
        </pc:spChg>
        <pc:spChg chg="add mod">
          <ac:chgData name="Bussemaker, Stefan" userId="862a3469-0b9a-4aa9-b6af-a57e0cfcc6f0" providerId="ADAL" clId="{8A73FF12-DE44-41B5-A269-3DC12576D393}" dt="2023-05-24T14:20:52.699" v="9144" actId="6549"/>
          <ac:spMkLst>
            <pc:docMk/>
            <pc:sldMk cId="1307267669" sldId="319"/>
            <ac:spMk id="63" creationId="{7B43CB5E-2F3B-7644-2F0B-88E538B2B16F}"/>
          </ac:spMkLst>
        </pc:spChg>
        <pc:spChg chg="add del mod">
          <ac:chgData name="Bussemaker, Stefan" userId="862a3469-0b9a-4aa9-b6af-a57e0cfcc6f0" providerId="ADAL" clId="{8A73FF12-DE44-41B5-A269-3DC12576D393}" dt="2023-05-24T14:14:26.771" v="8738" actId="478"/>
          <ac:spMkLst>
            <pc:docMk/>
            <pc:sldMk cId="1307267669" sldId="319"/>
            <ac:spMk id="64" creationId="{DA233BBD-DA17-D3FF-8370-8B447FC0F0A6}"/>
          </ac:spMkLst>
        </pc:spChg>
        <pc:spChg chg="add del mod">
          <ac:chgData name="Bussemaker, Stefan" userId="862a3469-0b9a-4aa9-b6af-a57e0cfcc6f0" providerId="ADAL" clId="{8A73FF12-DE44-41B5-A269-3DC12576D393}" dt="2023-05-24T14:14:27.739" v="8739" actId="478"/>
          <ac:spMkLst>
            <pc:docMk/>
            <pc:sldMk cId="1307267669" sldId="319"/>
            <ac:spMk id="65" creationId="{85837204-878B-E4F9-9739-428D2B96CA0E}"/>
          </ac:spMkLst>
        </pc:spChg>
        <pc:spChg chg="add del mod">
          <ac:chgData name="Bussemaker, Stefan" userId="862a3469-0b9a-4aa9-b6af-a57e0cfcc6f0" providerId="ADAL" clId="{8A73FF12-DE44-41B5-A269-3DC12576D393}" dt="2023-05-24T14:15:39.867" v="8789" actId="478"/>
          <ac:spMkLst>
            <pc:docMk/>
            <pc:sldMk cId="1307267669" sldId="319"/>
            <ac:spMk id="66" creationId="{C7CFAEC8-F528-66A3-E083-D32CA236B867}"/>
          </ac:spMkLst>
        </pc:spChg>
        <pc:spChg chg="del mod">
          <ac:chgData name="Bussemaker, Stefan" userId="862a3469-0b9a-4aa9-b6af-a57e0cfcc6f0" providerId="ADAL" clId="{8A73FF12-DE44-41B5-A269-3DC12576D393}" dt="2023-05-24T14:07:51.322" v="8561" actId="478"/>
          <ac:spMkLst>
            <pc:docMk/>
            <pc:sldMk cId="1307267669" sldId="319"/>
            <ac:spMk id="67" creationId="{7E17AFF7-F60F-8F2E-215F-CE95B1A87FE2}"/>
          </ac:spMkLst>
        </pc:spChg>
        <pc:spChg chg="add mod">
          <ac:chgData name="Bussemaker, Stefan" userId="862a3469-0b9a-4aa9-b6af-a57e0cfcc6f0" providerId="ADAL" clId="{8A73FF12-DE44-41B5-A269-3DC12576D393}" dt="2023-05-24T14:21:15.843" v="9204" actId="1037"/>
          <ac:spMkLst>
            <pc:docMk/>
            <pc:sldMk cId="1307267669" sldId="319"/>
            <ac:spMk id="68" creationId="{A6BCC56F-B8C9-E906-9FA4-0CF9D27D3EF7}"/>
          </ac:spMkLst>
        </pc:spChg>
        <pc:spChg chg="add mod">
          <ac:chgData name="Bussemaker, Stefan" userId="862a3469-0b9a-4aa9-b6af-a57e0cfcc6f0" providerId="ADAL" clId="{8A73FF12-DE44-41B5-A269-3DC12576D393}" dt="2023-05-24T14:21:15.843" v="9204" actId="1037"/>
          <ac:spMkLst>
            <pc:docMk/>
            <pc:sldMk cId="1307267669" sldId="319"/>
            <ac:spMk id="69" creationId="{EC46E762-D4F0-9CC9-C0A4-E5AF75F7A5F9}"/>
          </ac:spMkLst>
        </pc:spChg>
        <pc:spChg chg="del mod">
          <ac:chgData name="Bussemaker, Stefan" userId="862a3469-0b9a-4aa9-b6af-a57e0cfcc6f0" providerId="ADAL" clId="{8A73FF12-DE44-41B5-A269-3DC12576D393}" dt="2023-05-24T14:07:51.322" v="8561" actId="478"/>
          <ac:spMkLst>
            <pc:docMk/>
            <pc:sldMk cId="1307267669" sldId="319"/>
            <ac:spMk id="70" creationId="{83C1D57B-17B0-DB99-25D1-E891566DDFCA}"/>
          </ac:spMkLst>
        </pc:spChg>
        <pc:spChg chg="del mod">
          <ac:chgData name="Bussemaker, Stefan" userId="862a3469-0b9a-4aa9-b6af-a57e0cfcc6f0" providerId="ADAL" clId="{8A73FF12-DE44-41B5-A269-3DC12576D393}" dt="2023-05-24T14:07:51.322" v="8561" actId="478"/>
          <ac:spMkLst>
            <pc:docMk/>
            <pc:sldMk cId="1307267669" sldId="319"/>
            <ac:spMk id="71" creationId="{EB673905-CD18-612D-B091-E63953DE4ADC}"/>
          </ac:spMkLst>
        </pc:spChg>
        <pc:spChg chg="del mod">
          <ac:chgData name="Bussemaker, Stefan" userId="862a3469-0b9a-4aa9-b6af-a57e0cfcc6f0" providerId="ADAL" clId="{8A73FF12-DE44-41B5-A269-3DC12576D393}" dt="2023-05-24T14:07:51.322" v="8561" actId="478"/>
          <ac:spMkLst>
            <pc:docMk/>
            <pc:sldMk cId="1307267669" sldId="319"/>
            <ac:spMk id="72" creationId="{815F09D8-A297-2085-D1F9-F3C9E4CD90EF}"/>
          </ac:spMkLst>
        </pc:spChg>
        <pc:spChg chg="del mod">
          <ac:chgData name="Bussemaker, Stefan" userId="862a3469-0b9a-4aa9-b6af-a57e0cfcc6f0" providerId="ADAL" clId="{8A73FF12-DE44-41B5-A269-3DC12576D393}" dt="2023-05-24T14:07:51.322" v="8561" actId="478"/>
          <ac:spMkLst>
            <pc:docMk/>
            <pc:sldMk cId="1307267669" sldId="319"/>
            <ac:spMk id="73" creationId="{8490ADA6-0599-E136-5045-6CA3A9351B67}"/>
          </ac:spMkLst>
        </pc:spChg>
        <pc:spChg chg="add mod">
          <ac:chgData name="Bussemaker, Stefan" userId="862a3469-0b9a-4aa9-b6af-a57e0cfcc6f0" providerId="ADAL" clId="{8A73FF12-DE44-41B5-A269-3DC12576D393}" dt="2023-05-24T14:21:15.843" v="9204" actId="1037"/>
          <ac:spMkLst>
            <pc:docMk/>
            <pc:sldMk cId="1307267669" sldId="319"/>
            <ac:spMk id="74" creationId="{B9EF8A66-8BAC-7E19-C738-9990D93F057B}"/>
          </ac:spMkLst>
        </pc:spChg>
        <pc:spChg chg="add mod">
          <ac:chgData name="Bussemaker, Stefan" userId="862a3469-0b9a-4aa9-b6af-a57e0cfcc6f0" providerId="ADAL" clId="{8A73FF12-DE44-41B5-A269-3DC12576D393}" dt="2023-05-24T14:22:10.347" v="9233" actId="20577"/>
          <ac:spMkLst>
            <pc:docMk/>
            <pc:sldMk cId="1307267669" sldId="319"/>
            <ac:spMk id="76" creationId="{11439C1B-DBA2-5A6B-2379-1B680F33B45C}"/>
          </ac:spMkLst>
        </pc:spChg>
        <pc:spChg chg="del">
          <ac:chgData name="Bussemaker, Stefan" userId="862a3469-0b9a-4aa9-b6af-a57e0cfcc6f0" providerId="ADAL" clId="{8A73FF12-DE44-41B5-A269-3DC12576D393}" dt="2023-05-24T14:06:26.807" v="8556" actId="478"/>
          <ac:spMkLst>
            <pc:docMk/>
            <pc:sldMk cId="1307267669" sldId="319"/>
            <ac:spMk id="77" creationId="{179261B3-11BA-4617-16DC-F8649FAE6A46}"/>
          </ac:spMkLst>
        </pc:spChg>
        <pc:spChg chg="add mod">
          <ac:chgData name="Bussemaker, Stefan" userId="862a3469-0b9a-4aa9-b6af-a57e0cfcc6f0" providerId="ADAL" clId="{8A73FF12-DE44-41B5-A269-3DC12576D393}" dt="2023-05-24T14:22:36.437" v="9321" actId="20577"/>
          <ac:spMkLst>
            <pc:docMk/>
            <pc:sldMk cId="1307267669" sldId="319"/>
            <ac:spMk id="78" creationId="{63941F62-D97F-A9EA-1CAE-0C5BB082FA30}"/>
          </ac:spMkLst>
        </pc:spChg>
        <pc:spChg chg="add mod">
          <ac:chgData name="Bussemaker, Stefan" userId="862a3469-0b9a-4aa9-b6af-a57e0cfcc6f0" providerId="ADAL" clId="{8A73FF12-DE44-41B5-A269-3DC12576D393}" dt="2023-05-24T14:32:51.227" v="9518" actId="1076"/>
          <ac:spMkLst>
            <pc:docMk/>
            <pc:sldMk cId="1307267669" sldId="319"/>
            <ac:spMk id="79" creationId="{7FB0E150-1CB0-8E06-2531-060C4EF59EEF}"/>
          </ac:spMkLst>
        </pc:spChg>
        <pc:spChg chg="add mod">
          <ac:chgData name="Bussemaker, Stefan" userId="862a3469-0b9a-4aa9-b6af-a57e0cfcc6f0" providerId="ADAL" clId="{8A73FF12-DE44-41B5-A269-3DC12576D393}" dt="2023-05-24T14:32:59.948" v="9520" actId="1076"/>
          <ac:spMkLst>
            <pc:docMk/>
            <pc:sldMk cId="1307267669" sldId="319"/>
            <ac:spMk id="80" creationId="{F8CEBF10-ECE4-FD48-2768-9EE411D6A814}"/>
          </ac:spMkLst>
        </pc:spChg>
        <pc:spChg chg="add del mod">
          <ac:chgData name="Bussemaker, Stefan" userId="862a3469-0b9a-4aa9-b6af-a57e0cfcc6f0" providerId="ADAL" clId="{8A73FF12-DE44-41B5-A269-3DC12576D393}" dt="2023-05-24T14:39:09.750" v="9600" actId="478"/>
          <ac:spMkLst>
            <pc:docMk/>
            <pc:sldMk cId="1307267669" sldId="319"/>
            <ac:spMk id="81" creationId="{C1833184-77AA-E924-14A6-9F2D5C5ED7E1}"/>
          </ac:spMkLst>
        </pc:spChg>
        <pc:spChg chg="add mod">
          <ac:chgData name="Bussemaker, Stefan" userId="862a3469-0b9a-4aa9-b6af-a57e0cfcc6f0" providerId="ADAL" clId="{8A73FF12-DE44-41B5-A269-3DC12576D393}" dt="2023-05-24T14:33:16.458" v="9527" actId="207"/>
          <ac:spMkLst>
            <pc:docMk/>
            <pc:sldMk cId="1307267669" sldId="319"/>
            <ac:spMk id="82" creationId="{B185026D-80B9-8161-D4A9-A14475AA4502}"/>
          </ac:spMkLst>
        </pc:spChg>
        <pc:spChg chg="add mod">
          <ac:chgData name="Bussemaker, Stefan" userId="862a3469-0b9a-4aa9-b6af-a57e0cfcc6f0" providerId="ADAL" clId="{8A73FF12-DE44-41B5-A269-3DC12576D393}" dt="2023-05-24T14:33:16.458" v="9527" actId="207"/>
          <ac:spMkLst>
            <pc:docMk/>
            <pc:sldMk cId="1307267669" sldId="319"/>
            <ac:spMk id="83" creationId="{7866BF9F-7AFE-ED6F-46DA-936D0B291E0F}"/>
          </ac:spMkLst>
        </pc:spChg>
        <pc:spChg chg="add mod">
          <ac:chgData name="Bussemaker, Stefan" userId="862a3469-0b9a-4aa9-b6af-a57e0cfcc6f0" providerId="ADAL" clId="{8A73FF12-DE44-41B5-A269-3DC12576D393}" dt="2023-05-24T14:33:40.992" v="9530" actId="207"/>
          <ac:spMkLst>
            <pc:docMk/>
            <pc:sldMk cId="1307267669" sldId="319"/>
            <ac:spMk id="84" creationId="{DFF5169A-430F-D673-25F1-E0C696FBD91D}"/>
          </ac:spMkLst>
        </pc:spChg>
        <pc:grpChg chg="add mod">
          <ac:chgData name="Bussemaker, Stefan" userId="862a3469-0b9a-4aa9-b6af-a57e0cfcc6f0" providerId="ADAL" clId="{8A73FF12-DE44-41B5-A269-3DC12576D393}" dt="2023-05-24T14:08:20.382" v="8568" actId="1076"/>
          <ac:grpSpMkLst>
            <pc:docMk/>
            <pc:sldMk cId="1307267669" sldId="319"/>
            <ac:grpSpMk id="2" creationId="{99F39142-BBC2-657D-AA36-404E726A2453}"/>
          </ac:grpSpMkLst>
        </pc:grpChg>
        <pc:grpChg chg="del mod">
          <ac:chgData name="Bussemaker, Stefan" userId="862a3469-0b9a-4aa9-b6af-a57e0cfcc6f0" providerId="ADAL" clId="{8A73FF12-DE44-41B5-A269-3DC12576D393}" dt="2023-05-24T14:07:51.322" v="8561" actId="478"/>
          <ac:grpSpMkLst>
            <pc:docMk/>
            <pc:sldMk cId="1307267669" sldId="319"/>
            <ac:grpSpMk id="3" creationId="{157D1DCA-B3EA-1209-1E5B-E28E761D181E}"/>
          </ac:grpSpMkLst>
        </pc:grpChg>
        <pc:grpChg chg="add mod">
          <ac:chgData name="Bussemaker, Stefan" userId="862a3469-0b9a-4aa9-b6af-a57e0cfcc6f0" providerId="ADAL" clId="{8A73FF12-DE44-41B5-A269-3DC12576D393}" dt="2023-05-24T14:08:20.382" v="8568" actId="1076"/>
          <ac:grpSpMkLst>
            <pc:docMk/>
            <pc:sldMk cId="1307267669" sldId="319"/>
            <ac:grpSpMk id="19" creationId="{6DBA3522-CB2D-8C4A-45A4-68801FE5EC07}"/>
          </ac:grpSpMkLst>
        </pc:grpChg>
        <pc:grpChg chg="add mod">
          <ac:chgData name="Bussemaker, Stefan" userId="862a3469-0b9a-4aa9-b6af-a57e0cfcc6f0" providerId="ADAL" clId="{8A73FF12-DE44-41B5-A269-3DC12576D393}" dt="2023-05-24T14:43:02.502" v="9655" actId="1076"/>
          <ac:grpSpMkLst>
            <pc:docMk/>
            <pc:sldMk cId="1307267669" sldId="319"/>
            <ac:grpSpMk id="33" creationId="{9C504411-3082-DB8B-DDC1-E4DA9BC51F0A}"/>
          </ac:grpSpMkLst>
        </pc:grpChg>
        <pc:grpChg chg="del mod">
          <ac:chgData name="Bussemaker, Stefan" userId="862a3469-0b9a-4aa9-b6af-a57e0cfcc6f0" providerId="ADAL" clId="{8A73FF12-DE44-41B5-A269-3DC12576D393}" dt="2023-05-24T14:07:51.322" v="8561" actId="478"/>
          <ac:grpSpMkLst>
            <pc:docMk/>
            <pc:sldMk cId="1307267669" sldId="319"/>
            <ac:grpSpMk id="54" creationId="{E24869B1-DD5A-A9A7-9765-FC70FCED60BD}"/>
          </ac:grpSpMkLst>
        </pc:grpChg>
        <pc:grpChg chg="del mod">
          <ac:chgData name="Bussemaker, Stefan" userId="862a3469-0b9a-4aa9-b6af-a57e0cfcc6f0" providerId="ADAL" clId="{8A73FF12-DE44-41B5-A269-3DC12576D393}" dt="2023-05-24T14:07:51.322" v="8561" actId="478"/>
          <ac:grpSpMkLst>
            <pc:docMk/>
            <pc:sldMk cId="1307267669" sldId="319"/>
            <ac:grpSpMk id="55" creationId="{12923648-7F39-D8D3-C2E0-9DB2FBED2B4A}"/>
          </ac:grpSpMkLst>
        </pc:grpChg>
        <pc:picChg chg="mod">
          <ac:chgData name="Bussemaker, Stefan" userId="862a3469-0b9a-4aa9-b6af-a57e0cfcc6f0" providerId="ADAL" clId="{8A73FF12-DE44-41B5-A269-3DC12576D393}" dt="2023-05-24T14:08:03.241" v="8562"/>
          <ac:picMkLst>
            <pc:docMk/>
            <pc:sldMk cId="1307267669" sldId="319"/>
            <ac:picMk id="4" creationId="{BC72EF1F-41EC-D21D-AB54-7A85B2D4949E}"/>
          </ac:picMkLst>
        </pc:picChg>
        <pc:picChg chg="del">
          <ac:chgData name="Bussemaker, Stefan" userId="862a3469-0b9a-4aa9-b6af-a57e0cfcc6f0" providerId="ADAL" clId="{8A73FF12-DE44-41B5-A269-3DC12576D393}" dt="2023-05-24T14:06:17.181" v="8547" actId="478"/>
          <ac:picMkLst>
            <pc:docMk/>
            <pc:sldMk cId="1307267669" sldId="319"/>
            <ac:picMk id="7" creationId="{28133264-D66B-07B8-72A5-5A02F203D257}"/>
          </ac:picMkLst>
        </pc:picChg>
        <pc:picChg chg="del mod">
          <ac:chgData name="Bussemaker, Stefan" userId="862a3469-0b9a-4aa9-b6af-a57e0cfcc6f0" providerId="ADAL" clId="{8A73FF12-DE44-41B5-A269-3DC12576D393}" dt="2023-05-24T14:07:51.322" v="8561" actId="478"/>
          <ac:picMkLst>
            <pc:docMk/>
            <pc:sldMk cId="1307267669" sldId="319"/>
            <ac:picMk id="9" creationId="{8D3686A0-2E01-430C-49F7-832F580ACD98}"/>
          </ac:picMkLst>
        </pc:picChg>
        <pc:picChg chg="add mod">
          <ac:chgData name="Bussemaker, Stefan" userId="862a3469-0b9a-4aa9-b6af-a57e0cfcc6f0" providerId="ADAL" clId="{8A73FF12-DE44-41B5-A269-3DC12576D393}" dt="2023-05-24T14:08:20.382" v="8568" actId="1076"/>
          <ac:picMkLst>
            <pc:docMk/>
            <pc:sldMk cId="1307267669" sldId="319"/>
            <ac:picMk id="11" creationId="{B90DD70C-9726-679B-95BD-CD0D969F3083}"/>
          </ac:picMkLst>
        </pc:picChg>
        <pc:picChg chg="del">
          <ac:chgData name="Bussemaker, Stefan" userId="862a3469-0b9a-4aa9-b6af-a57e0cfcc6f0" providerId="ADAL" clId="{8A73FF12-DE44-41B5-A269-3DC12576D393}" dt="2023-05-24T14:06:17.004" v="8546" actId="478"/>
          <ac:picMkLst>
            <pc:docMk/>
            <pc:sldMk cId="1307267669" sldId="319"/>
            <ac:picMk id="14" creationId="{3EBBD667-69CF-97F7-F494-EB84AB49752C}"/>
          </ac:picMkLst>
        </pc:picChg>
        <pc:picChg chg="add mod">
          <ac:chgData name="Bussemaker, Stefan" userId="862a3469-0b9a-4aa9-b6af-a57e0cfcc6f0" providerId="ADAL" clId="{8A73FF12-DE44-41B5-A269-3DC12576D393}" dt="2023-05-24T14:08:20.382" v="8568" actId="1076"/>
          <ac:picMkLst>
            <pc:docMk/>
            <pc:sldMk cId="1307267669" sldId="319"/>
            <ac:picMk id="16" creationId="{915B677B-BACE-EB47-EEB6-8D2349DE34BC}"/>
          </ac:picMkLst>
        </pc:picChg>
        <pc:picChg chg="add mod">
          <ac:chgData name="Bussemaker, Stefan" userId="862a3469-0b9a-4aa9-b6af-a57e0cfcc6f0" providerId="ADAL" clId="{8A73FF12-DE44-41B5-A269-3DC12576D393}" dt="2023-05-24T14:08:20.382" v="8568" actId="1076"/>
          <ac:picMkLst>
            <pc:docMk/>
            <pc:sldMk cId="1307267669" sldId="319"/>
            <ac:picMk id="18" creationId="{8185C53D-A83B-125C-8161-F59D203AA721}"/>
          </ac:picMkLst>
        </pc:picChg>
        <pc:picChg chg="del mod">
          <ac:chgData name="Bussemaker, Stefan" userId="862a3469-0b9a-4aa9-b6af-a57e0cfcc6f0" providerId="ADAL" clId="{8A73FF12-DE44-41B5-A269-3DC12576D393}" dt="2023-05-24T14:07:51.322" v="8561" actId="478"/>
          <ac:picMkLst>
            <pc:docMk/>
            <pc:sldMk cId="1307267669" sldId="319"/>
            <ac:picMk id="22" creationId="{5E268E41-EAF8-73A5-3496-D6BEE9B5702B}"/>
          </ac:picMkLst>
        </pc:picChg>
        <pc:picChg chg="del mod">
          <ac:chgData name="Bussemaker, Stefan" userId="862a3469-0b9a-4aa9-b6af-a57e0cfcc6f0" providerId="ADAL" clId="{8A73FF12-DE44-41B5-A269-3DC12576D393}" dt="2023-05-24T14:07:51.322" v="8561" actId="478"/>
          <ac:picMkLst>
            <pc:docMk/>
            <pc:sldMk cId="1307267669" sldId="319"/>
            <ac:picMk id="23" creationId="{6886056A-35F2-C811-C395-7662C31827D9}"/>
          </ac:picMkLst>
        </pc:picChg>
        <pc:picChg chg="del mod">
          <ac:chgData name="Bussemaker, Stefan" userId="862a3469-0b9a-4aa9-b6af-a57e0cfcc6f0" providerId="ADAL" clId="{8A73FF12-DE44-41B5-A269-3DC12576D393}" dt="2023-05-24T14:07:51.322" v="8561" actId="478"/>
          <ac:picMkLst>
            <pc:docMk/>
            <pc:sldMk cId="1307267669" sldId="319"/>
            <ac:picMk id="24" creationId="{7BF533DF-FAC6-D23B-FD38-CABB73737FB7}"/>
          </ac:picMkLst>
        </pc:picChg>
        <pc:picChg chg="del mod">
          <ac:chgData name="Bussemaker, Stefan" userId="862a3469-0b9a-4aa9-b6af-a57e0cfcc6f0" providerId="ADAL" clId="{8A73FF12-DE44-41B5-A269-3DC12576D393}" dt="2023-05-24T14:07:51.322" v="8561" actId="478"/>
          <ac:picMkLst>
            <pc:docMk/>
            <pc:sldMk cId="1307267669" sldId="319"/>
            <ac:picMk id="28" creationId="{85DADEEA-1564-D406-4C5F-6AF181081225}"/>
          </ac:picMkLst>
        </pc:picChg>
        <pc:picChg chg="mod">
          <ac:chgData name="Bussemaker, Stefan" userId="862a3469-0b9a-4aa9-b6af-a57e0cfcc6f0" providerId="ADAL" clId="{8A73FF12-DE44-41B5-A269-3DC12576D393}" dt="2023-05-24T14:08:03.241" v="8562"/>
          <ac:picMkLst>
            <pc:docMk/>
            <pc:sldMk cId="1307267669" sldId="319"/>
            <ac:picMk id="34" creationId="{92743DE4-01F2-E34A-1107-996BBCB958C4}"/>
          </ac:picMkLst>
        </pc:picChg>
        <pc:picChg chg="add mod">
          <ac:chgData name="Bussemaker, Stefan" userId="862a3469-0b9a-4aa9-b6af-a57e0cfcc6f0" providerId="ADAL" clId="{8A73FF12-DE44-41B5-A269-3DC12576D393}" dt="2023-05-24T14:08:17.975" v="8567" actId="1076"/>
          <ac:picMkLst>
            <pc:docMk/>
            <pc:sldMk cId="1307267669" sldId="319"/>
            <ac:picMk id="38" creationId="{00DFCA42-D620-7979-881E-88A453B66029}"/>
          </ac:picMkLst>
        </pc:picChg>
        <pc:picChg chg="add mod">
          <ac:chgData name="Bussemaker, Stefan" userId="862a3469-0b9a-4aa9-b6af-a57e0cfcc6f0" providerId="ADAL" clId="{8A73FF12-DE44-41B5-A269-3DC12576D393}" dt="2023-05-24T14:08:17.975" v="8567" actId="1076"/>
          <ac:picMkLst>
            <pc:docMk/>
            <pc:sldMk cId="1307267669" sldId="319"/>
            <ac:picMk id="39" creationId="{BF0C0891-9B32-FBEC-7C8B-77287403566E}"/>
          </ac:picMkLst>
        </pc:picChg>
        <pc:picChg chg="add mod">
          <ac:chgData name="Bussemaker, Stefan" userId="862a3469-0b9a-4aa9-b6af-a57e0cfcc6f0" providerId="ADAL" clId="{8A73FF12-DE44-41B5-A269-3DC12576D393}" dt="2023-05-24T14:34:51.026" v="9541" actId="1076"/>
          <ac:picMkLst>
            <pc:docMk/>
            <pc:sldMk cId="1307267669" sldId="319"/>
            <ac:picMk id="48" creationId="{9D59BC4C-6DBA-A153-6506-D9F138BCC7C8}"/>
          </ac:picMkLst>
        </pc:picChg>
        <pc:picChg chg="del mod">
          <ac:chgData name="Bussemaker, Stefan" userId="862a3469-0b9a-4aa9-b6af-a57e0cfcc6f0" providerId="ADAL" clId="{8A73FF12-DE44-41B5-A269-3DC12576D393}" dt="2023-05-24T14:07:51.322" v="8561" actId="478"/>
          <ac:picMkLst>
            <pc:docMk/>
            <pc:sldMk cId="1307267669" sldId="319"/>
            <ac:picMk id="75" creationId="{B0F4A424-1A71-FE98-602A-51DE312D2154}"/>
          </ac:picMkLst>
        </pc:picChg>
        <pc:picChg chg="add del mod">
          <ac:chgData name="Bussemaker, Stefan" userId="862a3469-0b9a-4aa9-b6af-a57e0cfcc6f0" providerId="ADAL" clId="{8A73FF12-DE44-41B5-A269-3DC12576D393}" dt="2023-05-24T14:53:07.083" v="9752" actId="478"/>
          <ac:picMkLst>
            <pc:docMk/>
            <pc:sldMk cId="1307267669" sldId="319"/>
            <ac:picMk id="86" creationId="{AA26603C-FCBD-EBDA-50DD-69D59D0C77FC}"/>
          </ac:picMkLst>
        </pc:picChg>
        <pc:picChg chg="add del mod">
          <ac:chgData name="Bussemaker, Stefan" userId="862a3469-0b9a-4aa9-b6af-a57e0cfcc6f0" providerId="ADAL" clId="{8A73FF12-DE44-41B5-A269-3DC12576D393}" dt="2023-05-24T14:52:53.627" v="9746" actId="478"/>
          <ac:picMkLst>
            <pc:docMk/>
            <pc:sldMk cId="1307267669" sldId="319"/>
            <ac:picMk id="87" creationId="{FA45AF7F-1BB5-B66C-DB38-9969763A0AE5}"/>
          </ac:picMkLst>
        </pc:picChg>
        <pc:picChg chg="add del mod">
          <ac:chgData name="Bussemaker, Stefan" userId="862a3469-0b9a-4aa9-b6af-a57e0cfcc6f0" providerId="ADAL" clId="{8A73FF12-DE44-41B5-A269-3DC12576D393}" dt="2023-05-24T14:54:05.065" v="9755" actId="478"/>
          <ac:picMkLst>
            <pc:docMk/>
            <pc:sldMk cId="1307267669" sldId="319"/>
            <ac:picMk id="88" creationId="{F6EA90E6-5C34-CE82-B174-F23DD86AB4A8}"/>
          </ac:picMkLst>
        </pc:picChg>
        <pc:picChg chg="add del mod">
          <ac:chgData name="Bussemaker, Stefan" userId="862a3469-0b9a-4aa9-b6af-a57e0cfcc6f0" providerId="ADAL" clId="{8A73FF12-DE44-41B5-A269-3DC12576D393}" dt="2023-05-24T14:54:05.353" v="9756" actId="478"/>
          <ac:picMkLst>
            <pc:docMk/>
            <pc:sldMk cId="1307267669" sldId="319"/>
            <ac:picMk id="89" creationId="{7C0E419E-B30E-5694-9105-592A69ACA034}"/>
          </ac:picMkLst>
        </pc:picChg>
        <pc:picChg chg="add del mod">
          <ac:chgData name="Bussemaker, Stefan" userId="862a3469-0b9a-4aa9-b6af-a57e0cfcc6f0" providerId="ADAL" clId="{8A73FF12-DE44-41B5-A269-3DC12576D393}" dt="2023-05-31T09:33:40.609" v="10142" actId="478"/>
          <ac:picMkLst>
            <pc:docMk/>
            <pc:sldMk cId="1307267669" sldId="319"/>
            <ac:picMk id="91" creationId="{73FAF9BF-A10D-5617-0B17-DAA0E4D801AE}"/>
          </ac:picMkLst>
        </pc:picChg>
        <pc:picChg chg="add del mod">
          <ac:chgData name="Bussemaker, Stefan" userId="862a3469-0b9a-4aa9-b6af-a57e0cfcc6f0" providerId="ADAL" clId="{8A73FF12-DE44-41B5-A269-3DC12576D393}" dt="2023-05-31T09:33:39.960" v="10141" actId="478"/>
          <ac:picMkLst>
            <pc:docMk/>
            <pc:sldMk cId="1307267669" sldId="319"/>
            <ac:picMk id="92" creationId="{21124FD7-81BE-902D-AF47-3ADD69765BAB}"/>
          </ac:picMkLst>
        </pc:picChg>
        <pc:cxnChg chg="del">
          <ac:chgData name="Bussemaker, Stefan" userId="862a3469-0b9a-4aa9-b6af-a57e0cfcc6f0" providerId="ADAL" clId="{8A73FF12-DE44-41B5-A269-3DC12576D393}" dt="2023-05-24T14:06:21.269" v="8549" actId="478"/>
          <ac:cxnSpMkLst>
            <pc:docMk/>
            <pc:sldMk cId="1307267669" sldId="319"/>
            <ac:cxnSpMk id="5" creationId="{0C79772A-4379-095F-8B5A-968808D92CC7}"/>
          </ac:cxnSpMkLst>
        </pc:cxnChg>
        <pc:cxnChg chg="del mod">
          <ac:chgData name="Bussemaker, Stefan" userId="862a3469-0b9a-4aa9-b6af-a57e0cfcc6f0" providerId="ADAL" clId="{8A73FF12-DE44-41B5-A269-3DC12576D393}" dt="2023-05-24T14:06:21.470" v="8551" actId="478"/>
          <ac:cxnSpMkLst>
            <pc:docMk/>
            <pc:sldMk cId="1307267669" sldId="319"/>
            <ac:cxnSpMk id="17" creationId="{D9CF49BA-549E-C9C4-A09E-7EFBB879A8A0}"/>
          </ac:cxnSpMkLst>
        </pc:cxnChg>
        <pc:cxnChg chg="mod">
          <ac:chgData name="Bussemaker, Stefan" userId="862a3469-0b9a-4aa9-b6af-a57e0cfcc6f0" providerId="ADAL" clId="{8A73FF12-DE44-41B5-A269-3DC12576D393}" dt="2023-05-24T14:08:03.241" v="8562"/>
          <ac:cxnSpMkLst>
            <pc:docMk/>
            <pc:sldMk cId="1307267669" sldId="319"/>
            <ac:cxnSpMk id="20" creationId="{B86D0B5A-7C23-9DDE-BBA6-5FD44E79EC2D}"/>
          </ac:cxnSpMkLst>
        </pc:cxnChg>
        <pc:cxnChg chg="mod">
          <ac:chgData name="Bussemaker, Stefan" userId="862a3469-0b9a-4aa9-b6af-a57e0cfcc6f0" providerId="ADAL" clId="{8A73FF12-DE44-41B5-A269-3DC12576D393}" dt="2023-05-24T14:08:03.241" v="8562"/>
          <ac:cxnSpMkLst>
            <pc:docMk/>
            <pc:sldMk cId="1307267669" sldId="319"/>
            <ac:cxnSpMk id="21" creationId="{E8BF7F52-436B-E410-9B28-5B9A7CC24D10}"/>
          </ac:cxnSpMkLst>
        </pc:cxnChg>
        <pc:cxnChg chg="del">
          <ac:chgData name="Bussemaker, Stefan" userId="862a3469-0b9a-4aa9-b6af-a57e0cfcc6f0" providerId="ADAL" clId="{8A73FF12-DE44-41B5-A269-3DC12576D393}" dt="2023-05-24T14:06:24.197" v="8554" actId="478"/>
          <ac:cxnSpMkLst>
            <pc:docMk/>
            <pc:sldMk cId="1307267669" sldId="319"/>
            <ac:cxnSpMk id="27" creationId="{D6149C91-BB1E-4DAF-2210-FAE028ED77B7}"/>
          </ac:cxnSpMkLst>
        </pc:cxnChg>
        <pc:cxnChg chg="del">
          <ac:chgData name="Bussemaker, Stefan" userId="862a3469-0b9a-4aa9-b6af-a57e0cfcc6f0" providerId="ADAL" clId="{8A73FF12-DE44-41B5-A269-3DC12576D393}" dt="2023-05-24T14:06:24.375" v="8555" actId="478"/>
          <ac:cxnSpMkLst>
            <pc:docMk/>
            <pc:sldMk cId="1307267669" sldId="319"/>
            <ac:cxnSpMk id="29" creationId="{E1396B94-4FBA-A03F-556D-1DDA009B9325}"/>
          </ac:cxnSpMkLst>
        </pc:cxnChg>
        <pc:cxnChg chg="mod">
          <ac:chgData name="Bussemaker, Stefan" userId="862a3469-0b9a-4aa9-b6af-a57e0cfcc6f0" providerId="ADAL" clId="{8A73FF12-DE44-41B5-A269-3DC12576D393}" dt="2023-05-24T14:08:03.241" v="8562"/>
          <ac:cxnSpMkLst>
            <pc:docMk/>
            <pc:sldMk cId="1307267669" sldId="319"/>
            <ac:cxnSpMk id="30" creationId="{820450FF-9C1C-34B0-4B7F-186EA861B616}"/>
          </ac:cxnSpMkLst>
        </pc:cxnChg>
        <pc:cxnChg chg="add mod">
          <ac:chgData name="Bussemaker, Stefan" userId="862a3469-0b9a-4aa9-b6af-a57e0cfcc6f0" providerId="ADAL" clId="{8A73FF12-DE44-41B5-A269-3DC12576D393}" dt="2023-05-24T14:08:17.975" v="8567" actId="1076"/>
          <ac:cxnSpMkLst>
            <pc:docMk/>
            <pc:sldMk cId="1307267669" sldId="319"/>
            <ac:cxnSpMk id="36" creationId="{921AEA5F-BF3C-E5A1-9278-21BA33AF996D}"/>
          </ac:cxnSpMkLst>
        </pc:cxnChg>
        <pc:cxnChg chg="del mod">
          <ac:chgData name="Bussemaker, Stefan" userId="862a3469-0b9a-4aa9-b6af-a57e0cfcc6f0" providerId="ADAL" clId="{8A73FF12-DE44-41B5-A269-3DC12576D393}" dt="2023-05-24T14:07:51.322" v="8561" actId="478"/>
          <ac:cxnSpMkLst>
            <pc:docMk/>
            <pc:sldMk cId="1307267669" sldId="319"/>
            <ac:cxnSpMk id="60" creationId="{92A9D412-6E70-E586-ABAC-24046A3946D1}"/>
          </ac:cxnSpMkLst>
        </pc:cxnChg>
      </pc:sldChg>
      <pc:sldChg chg="addSp delSp modSp new add del mod">
        <pc:chgData name="Bussemaker, Stefan" userId="862a3469-0b9a-4aa9-b6af-a57e0cfcc6f0" providerId="ADAL" clId="{8A73FF12-DE44-41B5-A269-3DC12576D393}" dt="2023-05-30T09:39:34.114" v="9946" actId="47"/>
        <pc:sldMkLst>
          <pc:docMk/>
          <pc:sldMk cId="2429907031" sldId="322"/>
        </pc:sldMkLst>
        <pc:spChg chg="add del mod">
          <ac:chgData name="Bussemaker, Stefan" userId="862a3469-0b9a-4aa9-b6af-a57e0cfcc6f0" providerId="ADAL" clId="{8A73FF12-DE44-41B5-A269-3DC12576D393}" dt="2023-05-30T09:24:09.319" v="9904"/>
          <ac:spMkLst>
            <pc:docMk/>
            <pc:sldMk cId="2429907031" sldId="322"/>
            <ac:spMk id="3" creationId="{CB767A1A-ECC3-8D24-0283-CBCBD17D52CA}"/>
          </ac:spMkLst>
        </pc:spChg>
        <pc:spChg chg="add del mod">
          <ac:chgData name="Bussemaker, Stefan" userId="862a3469-0b9a-4aa9-b6af-a57e0cfcc6f0" providerId="ADAL" clId="{8A73FF12-DE44-41B5-A269-3DC12576D393}" dt="2023-05-30T09:24:09.319" v="9904"/>
          <ac:spMkLst>
            <pc:docMk/>
            <pc:sldMk cId="2429907031" sldId="322"/>
            <ac:spMk id="4" creationId="{D58CEF83-B592-41D0-A0B4-A20077B020F7}"/>
          </ac:spMkLst>
        </pc:spChg>
        <pc:spChg chg="add del mod">
          <ac:chgData name="Bussemaker, Stefan" userId="862a3469-0b9a-4aa9-b6af-a57e0cfcc6f0" providerId="ADAL" clId="{8A73FF12-DE44-41B5-A269-3DC12576D393}" dt="2023-05-30T09:24:09.319" v="9904"/>
          <ac:spMkLst>
            <pc:docMk/>
            <pc:sldMk cId="2429907031" sldId="322"/>
            <ac:spMk id="5" creationId="{F58187C5-DFF0-12CB-3539-016CFAEA3516}"/>
          </ac:spMkLst>
        </pc:spChg>
        <pc:spChg chg="add del mod">
          <ac:chgData name="Bussemaker, Stefan" userId="862a3469-0b9a-4aa9-b6af-a57e0cfcc6f0" providerId="ADAL" clId="{8A73FF12-DE44-41B5-A269-3DC12576D393}" dt="2023-05-30T09:24:29.741" v="9908" actId="478"/>
          <ac:spMkLst>
            <pc:docMk/>
            <pc:sldMk cId="2429907031" sldId="322"/>
            <ac:spMk id="6" creationId="{EDAF94A1-1B3A-3A68-6428-60BC50ED9161}"/>
          </ac:spMkLst>
        </pc:spChg>
        <pc:spChg chg="add mod">
          <ac:chgData name="Bussemaker, Stefan" userId="862a3469-0b9a-4aa9-b6af-a57e0cfcc6f0" providerId="ADAL" clId="{8A73FF12-DE44-41B5-A269-3DC12576D393}" dt="2023-05-30T09:28:01.368" v="9941" actId="207"/>
          <ac:spMkLst>
            <pc:docMk/>
            <pc:sldMk cId="2429907031" sldId="322"/>
            <ac:spMk id="7" creationId="{36364320-1E35-C0CA-745D-2E4D3F54B1F0}"/>
          </ac:spMkLst>
        </pc:spChg>
        <pc:spChg chg="add mod">
          <ac:chgData name="Bussemaker, Stefan" userId="862a3469-0b9a-4aa9-b6af-a57e0cfcc6f0" providerId="ADAL" clId="{8A73FF12-DE44-41B5-A269-3DC12576D393}" dt="2023-05-30T09:24:27.627" v="9907"/>
          <ac:spMkLst>
            <pc:docMk/>
            <pc:sldMk cId="2429907031" sldId="322"/>
            <ac:spMk id="8" creationId="{74207FD1-B08D-E952-1FA6-F56B56D199E7}"/>
          </ac:spMkLst>
        </pc:spChg>
        <pc:spChg chg="add del mod">
          <ac:chgData name="Bussemaker, Stefan" userId="862a3469-0b9a-4aa9-b6af-a57e0cfcc6f0" providerId="ADAL" clId="{8A73FF12-DE44-41B5-A269-3DC12576D393}" dt="2023-05-30T09:24:31.285" v="9909" actId="478"/>
          <ac:spMkLst>
            <pc:docMk/>
            <pc:sldMk cId="2429907031" sldId="322"/>
            <ac:spMk id="10" creationId="{899110D0-6CEF-B239-1361-39833E8AD54C}"/>
          </ac:spMkLst>
        </pc:spChg>
        <pc:spChg chg="add mod">
          <ac:chgData name="Bussemaker, Stefan" userId="862a3469-0b9a-4aa9-b6af-a57e0cfcc6f0" providerId="ADAL" clId="{8A73FF12-DE44-41B5-A269-3DC12576D393}" dt="2023-05-30T09:28:03.921" v="9945" actId="1037"/>
          <ac:spMkLst>
            <pc:docMk/>
            <pc:sldMk cId="2429907031" sldId="322"/>
            <ac:spMk id="11" creationId="{93DB4BE9-9EF9-5EB0-9B6B-421B03C56A3D}"/>
          </ac:spMkLst>
        </pc:spChg>
        <pc:cxnChg chg="add mod">
          <ac:chgData name="Bussemaker, Stefan" userId="862a3469-0b9a-4aa9-b6af-a57e0cfcc6f0" providerId="ADAL" clId="{8A73FF12-DE44-41B5-A269-3DC12576D393}" dt="2023-05-30T09:24:51.597" v="9926" actId="1038"/>
          <ac:cxnSpMkLst>
            <pc:docMk/>
            <pc:sldMk cId="2429907031" sldId="322"/>
            <ac:cxnSpMk id="9" creationId="{FC5EA6C5-773F-6B29-A1C6-F75547700BD6}"/>
          </ac:cxnSpMkLst>
        </pc:cxnChg>
      </pc:sldChg>
      <pc:sldChg chg="modNotesTx">
        <pc:chgData name="Bussemaker, Stefan" userId="862a3469-0b9a-4aa9-b6af-a57e0cfcc6f0" providerId="ADAL" clId="{8A73FF12-DE44-41B5-A269-3DC12576D393}" dt="2023-05-31T15:13:31.151" v="10201" actId="20577"/>
        <pc:sldMkLst>
          <pc:docMk/>
          <pc:sldMk cId="1074213515" sldId="326"/>
        </pc:sldMkLst>
      </pc:sldChg>
      <pc:sldChg chg="addSp modSp modNotesTx">
        <pc:chgData name="Bussemaker, Stefan" userId="862a3469-0b9a-4aa9-b6af-a57e0cfcc6f0" providerId="ADAL" clId="{8A73FF12-DE44-41B5-A269-3DC12576D393}" dt="2023-05-31T09:39:36.441" v="10195" actId="20577"/>
        <pc:sldMkLst>
          <pc:docMk/>
          <pc:sldMk cId="1799387646" sldId="329"/>
        </pc:sldMkLst>
        <pc:picChg chg="add mod">
          <ac:chgData name="Bussemaker, Stefan" userId="862a3469-0b9a-4aa9-b6af-a57e0cfcc6f0" providerId="ADAL" clId="{8A73FF12-DE44-41B5-A269-3DC12576D393}" dt="2023-05-31T09:39:22.547" v="10182" actId="1076"/>
          <ac:picMkLst>
            <pc:docMk/>
            <pc:sldMk cId="1799387646" sldId="329"/>
            <ac:picMk id="1026" creationId="{F8BCC9F3-FDC6-1303-2DBF-0DE3058DDCBD}"/>
          </ac:picMkLst>
        </pc:picChg>
      </pc:sldChg>
      <pc:sldChg chg="delSp modSp add mod modTransition modAnim modNotesTx">
        <pc:chgData name="Bussemaker, Stefan" userId="862a3469-0b9a-4aa9-b6af-a57e0cfcc6f0" providerId="ADAL" clId="{8A73FF12-DE44-41B5-A269-3DC12576D393}" dt="2023-05-31T09:34:59.766" v="10175"/>
        <pc:sldMkLst>
          <pc:docMk/>
          <pc:sldMk cId="986307356" sldId="330"/>
        </pc:sldMkLst>
        <pc:spChg chg="del">
          <ac:chgData name="Bussemaker, Stefan" userId="862a3469-0b9a-4aa9-b6af-a57e0cfcc6f0" providerId="ADAL" clId="{8A73FF12-DE44-41B5-A269-3DC12576D393}" dt="2023-05-31T09:31:14.723" v="10047" actId="478"/>
          <ac:spMkLst>
            <pc:docMk/>
            <pc:sldMk cId="986307356" sldId="330"/>
            <ac:spMk id="67" creationId="{7E17AFF7-F60F-8F2E-215F-CE95B1A87FE2}"/>
          </ac:spMkLst>
        </pc:spChg>
        <pc:spChg chg="del">
          <ac:chgData name="Bussemaker, Stefan" userId="862a3469-0b9a-4aa9-b6af-a57e0cfcc6f0" providerId="ADAL" clId="{8A73FF12-DE44-41B5-A269-3DC12576D393}" dt="2023-05-31T09:31:13.952" v="10046" actId="478"/>
          <ac:spMkLst>
            <pc:docMk/>
            <pc:sldMk cId="986307356" sldId="330"/>
            <ac:spMk id="70" creationId="{83C1D57B-17B0-DB99-25D1-E891566DDFCA}"/>
          </ac:spMkLst>
        </pc:spChg>
        <pc:spChg chg="del mod">
          <ac:chgData name="Bussemaker, Stefan" userId="862a3469-0b9a-4aa9-b6af-a57e0cfcc6f0" providerId="ADAL" clId="{8A73FF12-DE44-41B5-A269-3DC12576D393}" dt="2023-05-31T09:31:15.525" v="10048" actId="478"/>
          <ac:spMkLst>
            <pc:docMk/>
            <pc:sldMk cId="986307356" sldId="330"/>
            <ac:spMk id="71" creationId="{EB673905-CD18-612D-B091-E63953DE4ADC}"/>
          </ac:spMkLst>
        </pc:spChg>
        <pc:spChg chg="del">
          <ac:chgData name="Bussemaker, Stefan" userId="862a3469-0b9a-4aa9-b6af-a57e0cfcc6f0" providerId="ADAL" clId="{8A73FF12-DE44-41B5-A269-3DC12576D393}" dt="2023-05-31T09:31:10.834" v="10043" actId="478"/>
          <ac:spMkLst>
            <pc:docMk/>
            <pc:sldMk cId="986307356" sldId="330"/>
            <ac:spMk id="72" creationId="{815F09D8-A297-2085-D1F9-F3C9E4CD90EF}"/>
          </ac:spMkLst>
        </pc:spChg>
        <pc:spChg chg="del">
          <ac:chgData name="Bussemaker, Stefan" userId="862a3469-0b9a-4aa9-b6af-a57e0cfcc6f0" providerId="ADAL" clId="{8A73FF12-DE44-41B5-A269-3DC12576D393}" dt="2023-05-31T09:31:11.696" v="10044" actId="478"/>
          <ac:spMkLst>
            <pc:docMk/>
            <pc:sldMk cId="986307356" sldId="330"/>
            <ac:spMk id="73" creationId="{8490ADA6-0599-E136-5045-6CA3A9351B67}"/>
          </ac:spMkLst>
        </pc:spChg>
      </pc:sldChg>
      <pc:sldChg chg="delSp add mod modTransition modAnim modNotesTx">
        <pc:chgData name="Bussemaker, Stefan" userId="862a3469-0b9a-4aa9-b6af-a57e0cfcc6f0" providerId="ADAL" clId="{8A73FF12-DE44-41B5-A269-3DC12576D393}" dt="2023-05-31T09:35:03.265" v="10176"/>
        <pc:sldMkLst>
          <pc:docMk/>
          <pc:sldMk cId="2445298977" sldId="331"/>
        </pc:sldMkLst>
        <pc:spChg chg="del">
          <ac:chgData name="Bussemaker, Stefan" userId="862a3469-0b9a-4aa9-b6af-a57e0cfcc6f0" providerId="ADAL" clId="{8A73FF12-DE44-41B5-A269-3DC12576D393}" dt="2023-05-31T09:32:43.198" v="10071" actId="478"/>
          <ac:spMkLst>
            <pc:docMk/>
            <pc:sldMk cId="2445298977" sldId="331"/>
            <ac:spMk id="77" creationId="{179261B3-11BA-4617-16DC-F8649FAE6A46}"/>
          </ac:spMkLst>
        </pc:spChg>
      </pc:sldChg>
      <pc:sldChg chg="add mod ord modShow">
        <pc:chgData name="Bussemaker, Stefan" userId="862a3469-0b9a-4aa9-b6af-a57e0cfcc6f0" providerId="ADAL" clId="{8A73FF12-DE44-41B5-A269-3DC12576D393}" dt="2023-05-31T09:35:18.231" v="10178"/>
        <pc:sldMkLst>
          <pc:docMk/>
          <pc:sldMk cId="4152982165" sldId="332"/>
        </pc:sldMkLst>
      </pc:sldChg>
      <pc:sldChg chg="delSp add mod modTransition modAnim modNotesTx">
        <pc:chgData name="Bussemaker, Stefan" userId="862a3469-0b9a-4aa9-b6af-a57e0cfcc6f0" providerId="ADAL" clId="{8A73FF12-DE44-41B5-A269-3DC12576D393}" dt="2023-05-31T14:19:23.611" v="10200" actId="478"/>
        <pc:sldMkLst>
          <pc:docMk/>
          <pc:sldMk cId="3665432240" sldId="333"/>
        </pc:sldMkLst>
        <pc:spChg chg="del">
          <ac:chgData name="Bussemaker, Stefan" userId="862a3469-0b9a-4aa9-b6af-a57e0cfcc6f0" providerId="ADAL" clId="{8A73FF12-DE44-41B5-A269-3DC12576D393}" dt="2023-05-31T14:19:21.841" v="10198" actId="478"/>
          <ac:spMkLst>
            <pc:docMk/>
            <pc:sldMk cId="3665432240" sldId="333"/>
            <ac:spMk id="79" creationId="{7FB0E150-1CB0-8E06-2531-060C4EF59EEF}"/>
          </ac:spMkLst>
        </pc:spChg>
        <pc:spChg chg="del">
          <ac:chgData name="Bussemaker, Stefan" userId="862a3469-0b9a-4aa9-b6af-a57e0cfcc6f0" providerId="ADAL" clId="{8A73FF12-DE44-41B5-A269-3DC12576D393}" dt="2023-05-31T14:19:21.387" v="10197" actId="478"/>
          <ac:spMkLst>
            <pc:docMk/>
            <pc:sldMk cId="3665432240" sldId="333"/>
            <ac:spMk id="80" creationId="{F8CEBF10-ECE4-FD48-2768-9EE411D6A814}"/>
          </ac:spMkLst>
        </pc:spChg>
        <pc:spChg chg="del">
          <ac:chgData name="Bussemaker, Stefan" userId="862a3469-0b9a-4aa9-b6af-a57e0cfcc6f0" providerId="ADAL" clId="{8A73FF12-DE44-41B5-A269-3DC12576D393}" dt="2023-05-31T14:19:22.733" v="10199" actId="478"/>
          <ac:spMkLst>
            <pc:docMk/>
            <pc:sldMk cId="3665432240" sldId="333"/>
            <ac:spMk id="82" creationId="{B185026D-80B9-8161-D4A9-A14475AA4502}"/>
          </ac:spMkLst>
        </pc:spChg>
        <pc:spChg chg="del">
          <ac:chgData name="Bussemaker, Stefan" userId="862a3469-0b9a-4aa9-b6af-a57e0cfcc6f0" providerId="ADAL" clId="{8A73FF12-DE44-41B5-A269-3DC12576D393}" dt="2023-05-31T14:19:23.611" v="10200" actId="478"/>
          <ac:spMkLst>
            <pc:docMk/>
            <pc:sldMk cId="3665432240" sldId="333"/>
            <ac:spMk id="83" creationId="{7866BF9F-7AFE-ED6F-46DA-936D0B291E0F}"/>
          </ac:spMkLst>
        </pc:spChg>
        <pc:spChg chg="del">
          <ac:chgData name="Bussemaker, Stefan" userId="862a3469-0b9a-4aa9-b6af-a57e0cfcc6f0" providerId="ADAL" clId="{8A73FF12-DE44-41B5-A269-3DC12576D393}" dt="2023-05-31T14:19:20.271" v="10196" actId="478"/>
          <ac:spMkLst>
            <pc:docMk/>
            <pc:sldMk cId="3665432240" sldId="333"/>
            <ac:spMk id="84" creationId="{DFF5169A-430F-D673-25F1-E0C696FBD91D}"/>
          </ac:spMkLst>
        </pc:spChg>
      </pc:sldChg>
    </pc:docChg>
  </pc:docChgLst>
  <pc:docChgLst>
    <pc:chgData name="Rowland, Lexi" userId="S::lexi.rowland@kadaster.nl::e3bf5fa2-2fa0-4350-a1ba-ef6af9aac817" providerId="AD" clId="Web-{256F8942-1F9D-6E31-BA07-DBB82E13AEAE}"/>
    <pc:docChg chg="modSld">
      <pc:chgData name="Rowland, Lexi" userId="S::lexi.rowland@kadaster.nl::e3bf5fa2-2fa0-4350-a1ba-ef6af9aac817" providerId="AD" clId="Web-{256F8942-1F9D-6E31-BA07-DBB82E13AEAE}" dt="2023-05-25T08:26:23.221" v="186" actId="14100"/>
      <pc:docMkLst>
        <pc:docMk/>
      </pc:docMkLst>
      <pc:sldChg chg="addSp delSp modSp modCm">
        <pc:chgData name="Rowland, Lexi" userId="S::lexi.rowland@kadaster.nl::e3bf5fa2-2fa0-4350-a1ba-ef6af9aac817" providerId="AD" clId="Web-{256F8942-1F9D-6E31-BA07-DBB82E13AEAE}" dt="2023-05-25T08:18:44.441" v="146" actId="14100"/>
        <pc:sldMkLst>
          <pc:docMk/>
          <pc:sldMk cId="3983732616" sldId="273"/>
        </pc:sldMkLst>
        <pc:spChg chg="mod">
          <ac:chgData name="Rowland, Lexi" userId="S::lexi.rowland@kadaster.nl::e3bf5fa2-2fa0-4350-a1ba-ef6af9aac817" providerId="AD" clId="Web-{256F8942-1F9D-6E31-BA07-DBB82E13AEAE}" dt="2023-05-25T08:13:12.071" v="68" actId="20577"/>
          <ac:spMkLst>
            <pc:docMk/>
            <pc:sldMk cId="3983732616" sldId="273"/>
            <ac:spMk id="2" creationId="{E3270156-A0DC-A7C5-59A5-02F2FDDC2816}"/>
          </ac:spMkLst>
        </pc:spChg>
        <pc:spChg chg="del">
          <ac:chgData name="Rowland, Lexi" userId="S::lexi.rowland@kadaster.nl::e3bf5fa2-2fa0-4350-a1ba-ef6af9aac817" providerId="AD" clId="Web-{256F8942-1F9D-6E31-BA07-DBB82E13AEAE}" dt="2023-05-25T08:13:14.430" v="69"/>
          <ac:spMkLst>
            <pc:docMk/>
            <pc:sldMk cId="3983732616" sldId="273"/>
            <ac:spMk id="3" creationId="{3BA08D70-F012-471F-1A4F-E48F936A6BB5}"/>
          </ac:spMkLst>
        </pc:spChg>
        <pc:spChg chg="add del mod">
          <ac:chgData name="Rowland, Lexi" userId="S::lexi.rowland@kadaster.nl::e3bf5fa2-2fa0-4350-a1ba-ef6af9aac817" providerId="AD" clId="Web-{256F8942-1F9D-6E31-BA07-DBB82E13AEAE}" dt="2023-05-25T08:13:29.009" v="70"/>
          <ac:spMkLst>
            <pc:docMk/>
            <pc:sldMk cId="3983732616" sldId="273"/>
            <ac:spMk id="5" creationId="{A0FECCAC-FA94-15D8-3655-2D0D1615C633}"/>
          </ac:spMkLst>
        </pc:spChg>
        <pc:spChg chg="add mod">
          <ac:chgData name="Rowland, Lexi" userId="S::lexi.rowland@kadaster.nl::e3bf5fa2-2fa0-4350-a1ba-ef6af9aac817" providerId="AD" clId="Web-{256F8942-1F9D-6E31-BA07-DBB82E13AEAE}" dt="2023-05-25T08:18:44.441" v="146" actId="14100"/>
          <ac:spMkLst>
            <pc:docMk/>
            <pc:sldMk cId="3983732616" sldId="273"/>
            <ac:spMk id="8" creationId="{615E8DFC-8ACD-3552-D43B-71947FAF8EDB}"/>
          </ac:spMkLst>
        </pc:spChg>
        <pc:picChg chg="add del mod">
          <ac:chgData name="Rowland, Lexi" userId="S::lexi.rowland@kadaster.nl::e3bf5fa2-2fa0-4350-a1ba-ef6af9aac817" providerId="AD" clId="Web-{256F8942-1F9D-6E31-BA07-DBB82E13AEAE}" dt="2023-05-25T08:13:33.618" v="74"/>
          <ac:picMkLst>
            <pc:docMk/>
            <pc:sldMk cId="3983732616" sldId="273"/>
            <ac:picMk id="6" creationId="{12925B7B-C951-D58A-4E44-EAC1FE1B4C5C}"/>
          </ac:picMkLst>
        </pc:picChg>
        <pc:picChg chg="add mod">
          <ac:chgData name="Rowland, Lexi" userId="S::lexi.rowland@kadaster.nl::e3bf5fa2-2fa0-4350-a1ba-ef6af9aac817" providerId="AD" clId="Web-{256F8942-1F9D-6E31-BA07-DBB82E13AEAE}" dt="2023-05-25T08:17:20.157" v="127" actId="1076"/>
          <ac:picMkLst>
            <pc:docMk/>
            <pc:sldMk cId="3983732616" sldId="273"/>
            <ac:picMk id="10" creationId="{8355B76C-BF35-5A4E-9FBB-08B2D13EE71B}"/>
          </ac:picMkLst>
        </pc:picChg>
        <pc:picChg chg="add mod">
          <ac:chgData name="Rowland, Lexi" userId="S::lexi.rowland@kadaster.nl::e3bf5fa2-2fa0-4350-a1ba-ef6af9aac817" providerId="AD" clId="Web-{256F8942-1F9D-6E31-BA07-DBB82E13AEAE}" dt="2023-05-25T08:17:15.860" v="126" actId="1076"/>
          <ac:picMkLst>
            <pc:docMk/>
            <pc:sldMk cId="3983732616" sldId="273"/>
            <ac:picMk id="11" creationId="{22254F38-5EB4-A4A6-88D6-1C4FF837AEB2}"/>
          </ac:picMkLst>
        </pc:picChg>
      </pc:sldChg>
      <pc:sldChg chg="addSp delSp modSp addAnim modNotes">
        <pc:chgData name="Rowland, Lexi" userId="S::lexi.rowland@kadaster.nl::e3bf5fa2-2fa0-4350-a1ba-ef6af9aac817" providerId="AD" clId="Web-{256F8942-1F9D-6E31-BA07-DBB82E13AEAE}" dt="2023-05-25T08:26:23.221" v="186" actId="14100"/>
        <pc:sldMkLst>
          <pc:docMk/>
          <pc:sldMk cId="1732177084" sldId="320"/>
        </pc:sldMkLst>
        <pc:spChg chg="del">
          <ac:chgData name="Rowland, Lexi" userId="S::lexi.rowland@kadaster.nl::e3bf5fa2-2fa0-4350-a1ba-ef6af9aac817" providerId="AD" clId="Web-{256F8942-1F9D-6E31-BA07-DBB82E13AEAE}" dt="2023-05-25T08:07:08.731" v="0"/>
          <ac:spMkLst>
            <pc:docMk/>
            <pc:sldMk cId="1732177084" sldId="320"/>
            <ac:spMk id="3" creationId="{51B3CBA4-9772-E430-CD73-825C7918EA41}"/>
          </ac:spMkLst>
        </pc:spChg>
        <pc:spChg chg="add mod">
          <ac:chgData name="Rowland, Lexi" userId="S::lexi.rowland@kadaster.nl::e3bf5fa2-2fa0-4350-a1ba-ef6af9aac817" providerId="AD" clId="Web-{256F8942-1F9D-6E31-BA07-DBB82E13AEAE}" dt="2023-05-25T08:19:19.614" v="151" actId="14100"/>
          <ac:spMkLst>
            <pc:docMk/>
            <pc:sldMk cId="1732177084" sldId="320"/>
            <ac:spMk id="7" creationId="{C465869A-8487-9CA7-470A-9201186F0992}"/>
          </ac:spMkLst>
        </pc:spChg>
        <pc:picChg chg="add del mod">
          <ac:chgData name="Rowland, Lexi" userId="S::lexi.rowland@kadaster.nl::e3bf5fa2-2fa0-4350-a1ba-ef6af9aac817" providerId="AD" clId="Web-{256F8942-1F9D-6E31-BA07-DBB82E13AEAE}" dt="2023-05-25T08:14:53.746" v="88"/>
          <ac:picMkLst>
            <pc:docMk/>
            <pc:sldMk cId="1732177084" sldId="320"/>
            <ac:picMk id="4" creationId="{E71296AE-D874-0F7C-3893-860305CDC2A3}"/>
          </ac:picMkLst>
        </pc:picChg>
        <pc:picChg chg="add del mod">
          <ac:chgData name="Rowland, Lexi" userId="S::lexi.rowland@kadaster.nl::e3bf5fa2-2fa0-4350-a1ba-ef6af9aac817" providerId="AD" clId="Web-{256F8942-1F9D-6E31-BA07-DBB82E13AEAE}" dt="2023-05-25T08:09:13.719" v="12"/>
          <ac:picMkLst>
            <pc:docMk/>
            <pc:sldMk cId="1732177084" sldId="320"/>
            <ac:picMk id="5" creationId="{532C1A83-B0EE-72AA-BAA6-7FD48174423E}"/>
          </ac:picMkLst>
        </pc:picChg>
        <pc:picChg chg="add del mod">
          <ac:chgData name="Rowland, Lexi" userId="S::lexi.rowland@kadaster.nl::e3bf5fa2-2fa0-4350-a1ba-ef6af9aac817" providerId="AD" clId="Web-{256F8942-1F9D-6E31-BA07-DBB82E13AEAE}" dt="2023-05-25T08:11:09.004" v="40"/>
          <ac:picMkLst>
            <pc:docMk/>
            <pc:sldMk cId="1732177084" sldId="320"/>
            <ac:picMk id="8" creationId="{D05C6E73-48D5-B19A-5AAE-182FF2846212}"/>
          </ac:picMkLst>
        </pc:picChg>
        <pc:picChg chg="add del mod">
          <ac:chgData name="Rowland, Lexi" userId="S::lexi.rowland@kadaster.nl::e3bf5fa2-2fa0-4350-a1ba-ef6af9aac817" providerId="AD" clId="Web-{256F8942-1F9D-6E31-BA07-DBB82E13AEAE}" dt="2023-05-25T08:14:56.324" v="89"/>
          <ac:picMkLst>
            <pc:docMk/>
            <pc:sldMk cId="1732177084" sldId="320"/>
            <ac:picMk id="9" creationId="{6D1D3F75-6EDB-0F83-59EE-F826A888A719}"/>
          </ac:picMkLst>
        </pc:picChg>
        <pc:picChg chg="add mod">
          <ac:chgData name="Rowland, Lexi" userId="S::lexi.rowland@kadaster.nl::e3bf5fa2-2fa0-4350-a1ba-ef6af9aac817" providerId="AD" clId="Web-{256F8942-1F9D-6E31-BA07-DBB82E13AEAE}" dt="2023-05-25T08:19:24.707" v="152" actId="1076"/>
          <ac:picMkLst>
            <pc:docMk/>
            <pc:sldMk cId="1732177084" sldId="320"/>
            <ac:picMk id="10" creationId="{22E99A4A-AACA-50A2-A128-0867755AC1BF}"/>
          </ac:picMkLst>
        </pc:picChg>
        <pc:picChg chg="add mod">
          <ac:chgData name="Rowland, Lexi" userId="S::lexi.rowland@kadaster.nl::e3bf5fa2-2fa0-4350-a1ba-ef6af9aac817" providerId="AD" clId="Web-{256F8942-1F9D-6E31-BA07-DBB82E13AEAE}" dt="2023-05-25T08:26:23.221" v="186" actId="14100"/>
          <ac:picMkLst>
            <pc:docMk/>
            <pc:sldMk cId="1732177084" sldId="320"/>
            <ac:picMk id="11" creationId="{98DAEF1A-C58D-0E67-0324-D29F2B592402}"/>
          </ac:picMkLst>
        </pc:picChg>
      </pc:sldChg>
    </pc:docChg>
  </pc:docChgLst>
  <pc:docChgLst>
    <pc:chgData name="Michielsen, Janneke" userId="d72992fd-dd7f-40e1-85f2-aa9e0055d4a7" providerId="ADAL" clId="{5B87BC59-ADF3-438A-8D36-C9866FD4AD7A}"/>
    <pc:docChg chg="undo custSel addSld modSld sldOrd modSection">
      <pc:chgData name="Michielsen, Janneke" userId="d72992fd-dd7f-40e1-85f2-aa9e0055d4a7" providerId="ADAL" clId="{5B87BC59-ADF3-438A-8D36-C9866FD4AD7A}" dt="2023-05-31T09:30:49.649" v="2181" actId="1076"/>
      <pc:docMkLst>
        <pc:docMk/>
      </pc:docMkLst>
      <pc:sldChg chg="addSp delSp modSp mod modTransition modCm">
        <pc:chgData name="Michielsen, Janneke" userId="d72992fd-dd7f-40e1-85f2-aa9e0055d4a7" providerId="ADAL" clId="{5B87BC59-ADF3-438A-8D36-C9866FD4AD7A}" dt="2023-05-31T08:05:51.322" v="378" actId="478"/>
        <pc:sldMkLst>
          <pc:docMk/>
          <pc:sldMk cId="1096121833" sldId="267"/>
        </pc:sldMkLst>
        <pc:spChg chg="mod">
          <ac:chgData name="Michielsen, Janneke" userId="d72992fd-dd7f-40e1-85f2-aa9e0055d4a7" providerId="ADAL" clId="{5B87BC59-ADF3-438A-8D36-C9866FD4AD7A}" dt="2023-05-31T07:57:24.826" v="357" actId="20577"/>
          <ac:spMkLst>
            <pc:docMk/>
            <pc:sldMk cId="1096121833" sldId="267"/>
            <ac:spMk id="3" creationId="{B274265B-FA36-D78A-E673-6AD843AB88F6}"/>
          </ac:spMkLst>
        </pc:spChg>
        <pc:picChg chg="add del mod">
          <ac:chgData name="Michielsen, Janneke" userId="d72992fd-dd7f-40e1-85f2-aa9e0055d4a7" providerId="ADAL" clId="{5B87BC59-ADF3-438A-8D36-C9866FD4AD7A}" dt="2023-05-31T08:05:51.322" v="378" actId="478"/>
          <ac:picMkLst>
            <pc:docMk/>
            <pc:sldMk cId="1096121833" sldId="267"/>
            <ac:picMk id="5" creationId="{4C92366E-E5DB-4AB4-B298-FD5CD93E1952}"/>
          </ac:picMkLst>
        </pc:picChg>
      </pc:sldChg>
      <pc:sldChg chg="modNotesTx">
        <pc:chgData name="Michielsen, Janneke" userId="d72992fd-dd7f-40e1-85f2-aa9e0055d4a7" providerId="ADAL" clId="{5B87BC59-ADF3-438A-8D36-C9866FD4AD7A}" dt="2023-05-31T07:45:25.540" v="264" actId="20577"/>
        <pc:sldMkLst>
          <pc:docMk/>
          <pc:sldMk cId="3538594263" sldId="270"/>
        </pc:sldMkLst>
      </pc:sldChg>
      <pc:sldChg chg="modSp mod modCm modNotesTx">
        <pc:chgData name="Michielsen, Janneke" userId="d72992fd-dd7f-40e1-85f2-aa9e0055d4a7" providerId="ADAL" clId="{5B87BC59-ADF3-438A-8D36-C9866FD4AD7A}" dt="2023-05-31T09:17:20.135" v="2166" actId="207"/>
        <pc:sldMkLst>
          <pc:docMk/>
          <pc:sldMk cId="3983732616" sldId="273"/>
        </pc:sldMkLst>
        <pc:spChg chg="mod">
          <ac:chgData name="Michielsen, Janneke" userId="d72992fd-dd7f-40e1-85f2-aa9e0055d4a7" providerId="ADAL" clId="{5B87BC59-ADF3-438A-8D36-C9866FD4AD7A}" dt="2023-05-31T09:17:20.135" v="2166" actId="207"/>
          <ac:spMkLst>
            <pc:docMk/>
            <pc:sldMk cId="3983732616" sldId="273"/>
            <ac:spMk id="2" creationId="{E3270156-A0DC-A7C5-59A5-02F2FDDC2816}"/>
          </ac:spMkLst>
        </pc:spChg>
      </pc:sldChg>
      <pc:sldChg chg="addSp delSp modSp mod">
        <pc:chgData name="Michielsen, Janneke" userId="d72992fd-dd7f-40e1-85f2-aa9e0055d4a7" providerId="ADAL" clId="{5B87BC59-ADF3-438A-8D36-C9866FD4AD7A}" dt="2023-05-31T09:30:49.649" v="2181" actId="1076"/>
        <pc:sldMkLst>
          <pc:docMk/>
          <pc:sldMk cId="3269746820" sldId="276"/>
        </pc:sldMkLst>
        <pc:picChg chg="add mod modCrop">
          <ac:chgData name="Michielsen, Janneke" userId="d72992fd-dd7f-40e1-85f2-aa9e0055d4a7" providerId="ADAL" clId="{5B87BC59-ADF3-438A-8D36-C9866FD4AD7A}" dt="2023-05-31T09:30:49.649" v="2181" actId="1076"/>
          <ac:picMkLst>
            <pc:docMk/>
            <pc:sldMk cId="3269746820" sldId="276"/>
            <ac:picMk id="3" creationId="{84E1F9FF-EA88-8526-61EB-6164F5C3FA6A}"/>
          </ac:picMkLst>
        </pc:picChg>
        <pc:picChg chg="del mod">
          <ac:chgData name="Michielsen, Janneke" userId="d72992fd-dd7f-40e1-85f2-aa9e0055d4a7" providerId="ADAL" clId="{5B87BC59-ADF3-438A-8D36-C9866FD4AD7A}" dt="2023-05-31T09:30:42.595" v="2180" actId="478"/>
          <ac:picMkLst>
            <pc:docMk/>
            <pc:sldMk cId="3269746820" sldId="276"/>
            <ac:picMk id="4" creationId="{CFDADC46-0A03-EC1C-68ED-54C813696005}"/>
          </ac:picMkLst>
        </pc:picChg>
      </pc:sldChg>
      <pc:sldChg chg="mod modShow">
        <pc:chgData name="Michielsen, Janneke" userId="d72992fd-dd7f-40e1-85f2-aa9e0055d4a7" providerId="ADAL" clId="{5B87BC59-ADF3-438A-8D36-C9866FD4AD7A}" dt="2023-05-31T08:16:35.296" v="398" actId="729"/>
        <pc:sldMkLst>
          <pc:docMk/>
          <pc:sldMk cId="952735266" sldId="278"/>
        </pc:sldMkLst>
      </pc:sldChg>
      <pc:sldChg chg="modSp mod modCm modNotesTx">
        <pc:chgData name="Michielsen, Janneke" userId="d72992fd-dd7f-40e1-85f2-aa9e0055d4a7" providerId="ADAL" clId="{5B87BC59-ADF3-438A-8D36-C9866FD4AD7A}" dt="2023-05-31T08:46:59.559" v="1827" actId="20577"/>
        <pc:sldMkLst>
          <pc:docMk/>
          <pc:sldMk cId="3200015070" sldId="279"/>
        </pc:sldMkLst>
        <pc:spChg chg="mod">
          <ac:chgData name="Michielsen, Janneke" userId="d72992fd-dd7f-40e1-85f2-aa9e0055d4a7" providerId="ADAL" clId="{5B87BC59-ADF3-438A-8D36-C9866FD4AD7A}" dt="2023-05-31T08:43:01.552" v="1726" actId="20577"/>
          <ac:spMkLst>
            <pc:docMk/>
            <pc:sldMk cId="3200015070" sldId="279"/>
            <ac:spMk id="3" creationId="{66F30C9E-B6B5-C515-49D9-EF726FFD74B4}"/>
          </ac:spMkLst>
        </pc:spChg>
      </pc:sldChg>
      <pc:sldChg chg="modSp mod modTransition">
        <pc:chgData name="Michielsen, Janneke" userId="d72992fd-dd7f-40e1-85f2-aa9e0055d4a7" providerId="ADAL" clId="{5B87BC59-ADF3-438A-8D36-C9866FD4AD7A}" dt="2023-05-31T08:58:09.063" v="2146" actId="20577"/>
        <pc:sldMkLst>
          <pc:docMk/>
          <pc:sldMk cId="2549525730" sldId="281"/>
        </pc:sldMkLst>
        <pc:spChg chg="mod">
          <ac:chgData name="Michielsen, Janneke" userId="d72992fd-dd7f-40e1-85f2-aa9e0055d4a7" providerId="ADAL" clId="{5B87BC59-ADF3-438A-8D36-C9866FD4AD7A}" dt="2023-05-31T08:48:26.812" v="1840" actId="20577"/>
          <ac:spMkLst>
            <pc:docMk/>
            <pc:sldMk cId="2549525730" sldId="281"/>
            <ac:spMk id="2" creationId="{98DC0AE2-F4E2-BD7E-D7F4-719FAB182A6B}"/>
          </ac:spMkLst>
        </pc:spChg>
        <pc:spChg chg="mod">
          <ac:chgData name="Michielsen, Janneke" userId="d72992fd-dd7f-40e1-85f2-aa9e0055d4a7" providerId="ADAL" clId="{5B87BC59-ADF3-438A-8D36-C9866FD4AD7A}" dt="2023-05-31T08:58:09.063" v="2146" actId="20577"/>
          <ac:spMkLst>
            <pc:docMk/>
            <pc:sldMk cId="2549525730" sldId="281"/>
            <ac:spMk id="3" creationId="{0D8C84F4-431C-7173-0247-D9CE01D32031}"/>
          </ac:spMkLst>
        </pc:spChg>
      </pc:sldChg>
      <pc:sldChg chg="addCm">
        <pc:chgData name="Michielsen, Janneke" userId="d72992fd-dd7f-40e1-85f2-aa9e0055d4a7" providerId="ADAL" clId="{5B87BC59-ADF3-438A-8D36-C9866FD4AD7A}" dt="2023-05-23T14:19:34.733" v="1"/>
        <pc:sldMkLst>
          <pc:docMk/>
          <pc:sldMk cId="1700168398" sldId="288"/>
        </pc:sldMkLst>
      </pc:sldChg>
      <pc:sldChg chg="mod modShow">
        <pc:chgData name="Michielsen, Janneke" userId="d72992fd-dd7f-40e1-85f2-aa9e0055d4a7" providerId="ADAL" clId="{5B87BC59-ADF3-438A-8D36-C9866FD4AD7A}" dt="2023-05-31T07:38:34.847" v="17" actId="729"/>
        <pc:sldMkLst>
          <pc:docMk/>
          <pc:sldMk cId="3815823376" sldId="295"/>
        </pc:sldMkLst>
      </pc:sldChg>
      <pc:sldChg chg="addSp modSp mod modNotesTx">
        <pc:chgData name="Michielsen, Janneke" userId="d72992fd-dd7f-40e1-85f2-aa9e0055d4a7" providerId="ADAL" clId="{5B87BC59-ADF3-438A-8D36-C9866FD4AD7A}" dt="2023-05-31T07:42:23.246" v="113" actId="20577"/>
        <pc:sldMkLst>
          <pc:docMk/>
          <pc:sldMk cId="1903124798" sldId="299"/>
        </pc:sldMkLst>
        <pc:spChg chg="add mod">
          <ac:chgData name="Michielsen, Janneke" userId="d72992fd-dd7f-40e1-85f2-aa9e0055d4a7" providerId="ADAL" clId="{5B87BC59-ADF3-438A-8D36-C9866FD4AD7A}" dt="2023-05-25T06:10:11.472" v="16" actId="114"/>
          <ac:spMkLst>
            <pc:docMk/>
            <pc:sldMk cId="1903124798" sldId="299"/>
            <ac:spMk id="2" creationId="{1AB22F46-8CC3-93FE-25E7-1E5CC5DFC43F}"/>
          </ac:spMkLst>
        </pc:spChg>
      </pc:sldChg>
      <pc:sldChg chg="modNotesTx">
        <pc:chgData name="Michielsen, Janneke" userId="d72992fd-dd7f-40e1-85f2-aa9e0055d4a7" providerId="ADAL" clId="{5B87BC59-ADF3-438A-8D36-C9866FD4AD7A}" dt="2023-05-31T09:14:30.405" v="2165" actId="313"/>
        <pc:sldMkLst>
          <pc:docMk/>
          <pc:sldMk cId="3950270928" sldId="301"/>
        </pc:sldMkLst>
      </pc:sldChg>
      <pc:sldChg chg="modSp mod">
        <pc:chgData name="Michielsen, Janneke" userId="d72992fd-dd7f-40e1-85f2-aa9e0055d4a7" providerId="ADAL" clId="{5B87BC59-ADF3-438A-8D36-C9866FD4AD7A}" dt="2023-05-31T07:57:03.298" v="337" actId="20577"/>
        <pc:sldMkLst>
          <pc:docMk/>
          <pc:sldMk cId="3258659758" sldId="307"/>
        </pc:sldMkLst>
        <pc:spChg chg="mod">
          <ac:chgData name="Michielsen, Janneke" userId="d72992fd-dd7f-40e1-85f2-aa9e0055d4a7" providerId="ADAL" clId="{5B87BC59-ADF3-438A-8D36-C9866FD4AD7A}" dt="2023-05-31T07:57:03.298" v="337" actId="20577"/>
          <ac:spMkLst>
            <pc:docMk/>
            <pc:sldMk cId="3258659758" sldId="307"/>
            <ac:spMk id="2" creationId="{E3270156-A0DC-A7C5-59A5-02F2FDDC2816}"/>
          </ac:spMkLst>
        </pc:spChg>
      </pc:sldChg>
      <pc:sldChg chg="delSp modSp add mod modTransition delAnim modAnim">
        <pc:chgData name="Michielsen, Janneke" userId="d72992fd-dd7f-40e1-85f2-aa9e0055d4a7" providerId="ADAL" clId="{5B87BC59-ADF3-438A-8D36-C9866FD4AD7A}" dt="2023-05-31T08:03:32.169" v="364"/>
        <pc:sldMkLst>
          <pc:docMk/>
          <pc:sldMk cId="1451456930" sldId="322"/>
        </pc:sldMkLst>
        <pc:spChg chg="del">
          <ac:chgData name="Michielsen, Janneke" userId="d72992fd-dd7f-40e1-85f2-aa9e0055d4a7" providerId="ADAL" clId="{5B87BC59-ADF3-438A-8D36-C9866FD4AD7A}" dt="2023-05-31T08:02:56.815" v="360" actId="478"/>
          <ac:spMkLst>
            <pc:docMk/>
            <pc:sldMk cId="1451456930" sldId="322"/>
            <ac:spMk id="8" creationId="{C5BF14B8-F2E0-78FF-42B2-94E52C76484E}"/>
          </ac:spMkLst>
        </pc:spChg>
        <pc:spChg chg="del">
          <ac:chgData name="Michielsen, Janneke" userId="d72992fd-dd7f-40e1-85f2-aa9e0055d4a7" providerId="ADAL" clId="{5B87BC59-ADF3-438A-8D36-C9866FD4AD7A}" dt="2023-05-31T08:02:59.657" v="361" actId="478"/>
          <ac:spMkLst>
            <pc:docMk/>
            <pc:sldMk cId="1451456930" sldId="322"/>
            <ac:spMk id="9" creationId="{58517272-9E2D-A81F-1E38-AC895CAA4A9D}"/>
          </ac:spMkLst>
        </pc:spChg>
        <pc:spChg chg="del">
          <ac:chgData name="Michielsen, Janneke" userId="d72992fd-dd7f-40e1-85f2-aa9e0055d4a7" providerId="ADAL" clId="{5B87BC59-ADF3-438A-8D36-C9866FD4AD7A}" dt="2023-05-31T08:03:02.160" v="362" actId="478"/>
          <ac:spMkLst>
            <pc:docMk/>
            <pc:sldMk cId="1451456930" sldId="322"/>
            <ac:spMk id="10" creationId="{C7884F8A-AFCA-9050-4337-F8EDBDDB566F}"/>
          </ac:spMkLst>
        </pc:spChg>
        <pc:spChg chg="mod">
          <ac:chgData name="Michielsen, Janneke" userId="d72992fd-dd7f-40e1-85f2-aa9e0055d4a7" providerId="ADAL" clId="{5B87BC59-ADF3-438A-8D36-C9866FD4AD7A}" dt="2023-05-31T08:02:40.071" v="359" actId="113"/>
          <ac:spMkLst>
            <pc:docMk/>
            <pc:sldMk cId="1451456930" sldId="322"/>
            <ac:spMk id="12" creationId="{E96D54BA-3AB8-314E-8808-E9E67B258767}"/>
          </ac:spMkLst>
        </pc:spChg>
      </pc:sldChg>
      <pc:sldChg chg="addSp modSp add mod ord modTransition">
        <pc:chgData name="Michielsen, Janneke" userId="d72992fd-dd7f-40e1-85f2-aa9e0055d4a7" providerId="ADAL" clId="{5B87BC59-ADF3-438A-8D36-C9866FD4AD7A}" dt="2023-05-31T08:04:44.366" v="373" actId="113"/>
        <pc:sldMkLst>
          <pc:docMk/>
          <pc:sldMk cId="1819425830" sldId="323"/>
        </pc:sldMkLst>
        <pc:spChg chg="add mod">
          <ac:chgData name="Michielsen, Janneke" userId="d72992fd-dd7f-40e1-85f2-aa9e0055d4a7" providerId="ADAL" clId="{5B87BC59-ADF3-438A-8D36-C9866FD4AD7A}" dt="2023-05-31T08:04:28.423" v="371" actId="1076"/>
          <ac:spMkLst>
            <pc:docMk/>
            <pc:sldMk cId="1819425830" sldId="323"/>
            <ac:spMk id="3" creationId="{E04FA54C-6196-CF09-77A2-AF2248D95214}"/>
          </ac:spMkLst>
        </pc:spChg>
        <pc:spChg chg="mod">
          <ac:chgData name="Michielsen, Janneke" userId="d72992fd-dd7f-40e1-85f2-aa9e0055d4a7" providerId="ADAL" clId="{5B87BC59-ADF3-438A-8D36-C9866FD4AD7A}" dt="2023-05-31T08:04:44.366" v="373" actId="113"/>
          <ac:spMkLst>
            <pc:docMk/>
            <pc:sldMk cId="1819425830" sldId="323"/>
            <ac:spMk id="12" creationId="{E96D54BA-3AB8-314E-8808-E9E67B258767}"/>
          </ac:spMkLst>
        </pc:spChg>
        <pc:spChg chg="mod">
          <ac:chgData name="Michielsen, Janneke" userId="d72992fd-dd7f-40e1-85f2-aa9e0055d4a7" providerId="ADAL" clId="{5B87BC59-ADF3-438A-8D36-C9866FD4AD7A}" dt="2023-05-31T08:04:41.325" v="372" actId="113"/>
          <ac:spMkLst>
            <pc:docMk/>
            <pc:sldMk cId="1819425830" sldId="323"/>
            <ac:spMk id="21" creationId="{1C6D4B8F-8BC3-B0D7-8ACC-00F1F1DCC57D}"/>
          </ac:spMkLst>
        </pc:spChg>
      </pc:sldChg>
      <pc:sldChg chg="addSp modSp add mod ord modTransition">
        <pc:chgData name="Michielsen, Janneke" userId="d72992fd-dd7f-40e1-85f2-aa9e0055d4a7" providerId="ADAL" clId="{5B87BC59-ADF3-438A-8D36-C9866FD4AD7A}" dt="2023-05-31T08:06:58.706" v="390"/>
        <pc:sldMkLst>
          <pc:docMk/>
          <pc:sldMk cId="986176121" sldId="324"/>
        </pc:sldMkLst>
        <pc:spChg chg="add mod">
          <ac:chgData name="Michielsen, Janneke" userId="d72992fd-dd7f-40e1-85f2-aa9e0055d4a7" providerId="ADAL" clId="{5B87BC59-ADF3-438A-8D36-C9866FD4AD7A}" dt="2023-05-31T08:06:35.991" v="385" actId="1076"/>
          <ac:spMkLst>
            <pc:docMk/>
            <pc:sldMk cId="986176121" sldId="324"/>
            <ac:spMk id="5" creationId="{C211E6AE-9D9A-9891-E583-F251B11218A6}"/>
          </ac:spMkLst>
        </pc:spChg>
        <pc:spChg chg="mod">
          <ac:chgData name="Michielsen, Janneke" userId="d72992fd-dd7f-40e1-85f2-aa9e0055d4a7" providerId="ADAL" clId="{5B87BC59-ADF3-438A-8D36-C9866FD4AD7A}" dt="2023-05-31T08:06:40.948" v="387" actId="113"/>
          <ac:spMkLst>
            <pc:docMk/>
            <pc:sldMk cId="986176121" sldId="324"/>
            <ac:spMk id="21" creationId="{1C6D4B8F-8BC3-B0D7-8ACC-00F1F1DCC57D}"/>
          </ac:spMkLst>
        </pc:spChg>
        <pc:spChg chg="mod">
          <ac:chgData name="Michielsen, Janneke" userId="d72992fd-dd7f-40e1-85f2-aa9e0055d4a7" providerId="ADAL" clId="{5B87BC59-ADF3-438A-8D36-C9866FD4AD7A}" dt="2023-05-31T08:06:38.447" v="386" actId="113"/>
          <ac:spMkLst>
            <pc:docMk/>
            <pc:sldMk cId="986176121" sldId="324"/>
            <ac:spMk id="22" creationId="{2AD005D6-6AAE-24B5-8874-7789658C3733}"/>
          </ac:spMkLst>
        </pc:spChg>
      </pc:sldChg>
      <pc:sldChg chg="addSp modSp add mod ord">
        <pc:chgData name="Michielsen, Janneke" userId="d72992fd-dd7f-40e1-85f2-aa9e0055d4a7" providerId="ADAL" clId="{5B87BC59-ADF3-438A-8D36-C9866FD4AD7A}" dt="2023-05-31T08:08:05.067" v="397" actId="113"/>
        <pc:sldMkLst>
          <pc:docMk/>
          <pc:sldMk cId="3352674311" sldId="325"/>
        </pc:sldMkLst>
        <pc:spChg chg="add mod">
          <ac:chgData name="Michielsen, Janneke" userId="d72992fd-dd7f-40e1-85f2-aa9e0055d4a7" providerId="ADAL" clId="{5B87BC59-ADF3-438A-8D36-C9866FD4AD7A}" dt="2023-05-31T08:07:59.737" v="395" actId="1076"/>
          <ac:spMkLst>
            <pc:docMk/>
            <pc:sldMk cId="3352674311" sldId="325"/>
            <ac:spMk id="6" creationId="{7FE4E9CA-4340-E2A6-A063-ACC3BCB9C934}"/>
          </ac:spMkLst>
        </pc:spChg>
        <pc:spChg chg="mod">
          <ac:chgData name="Michielsen, Janneke" userId="d72992fd-dd7f-40e1-85f2-aa9e0055d4a7" providerId="ADAL" clId="{5B87BC59-ADF3-438A-8D36-C9866FD4AD7A}" dt="2023-05-31T08:08:05.067" v="397" actId="113"/>
          <ac:spMkLst>
            <pc:docMk/>
            <pc:sldMk cId="3352674311" sldId="325"/>
            <ac:spMk id="22" creationId="{2AD005D6-6AAE-24B5-8874-7789658C3733}"/>
          </ac:spMkLst>
        </pc:spChg>
        <pc:spChg chg="mod">
          <ac:chgData name="Michielsen, Janneke" userId="d72992fd-dd7f-40e1-85f2-aa9e0055d4a7" providerId="ADAL" clId="{5B87BC59-ADF3-438A-8D36-C9866FD4AD7A}" dt="2023-05-31T08:08:02.271" v="396" actId="113"/>
          <ac:spMkLst>
            <pc:docMk/>
            <pc:sldMk cId="3352674311" sldId="325"/>
            <ac:spMk id="23" creationId="{CED80643-4322-57B2-6692-E755016F6326}"/>
          </ac:spMkLst>
        </pc:spChg>
      </pc:sldChg>
      <pc:sldChg chg="addSp delSp modSp add mod ord modAnim modNotesTx">
        <pc:chgData name="Michielsen, Janneke" userId="d72992fd-dd7f-40e1-85f2-aa9e0055d4a7" providerId="ADAL" clId="{5B87BC59-ADF3-438A-8D36-C9866FD4AD7A}" dt="2023-05-31T08:37:29.617" v="1119" actId="20577"/>
        <pc:sldMkLst>
          <pc:docMk/>
          <pc:sldMk cId="1074213515" sldId="326"/>
        </pc:sldMkLst>
        <pc:spChg chg="mod">
          <ac:chgData name="Michielsen, Janneke" userId="d72992fd-dd7f-40e1-85f2-aa9e0055d4a7" providerId="ADAL" clId="{5B87BC59-ADF3-438A-8D36-C9866FD4AD7A}" dt="2023-05-31T08:22:21.797" v="402" actId="20577"/>
          <ac:spMkLst>
            <pc:docMk/>
            <pc:sldMk cId="1074213515" sldId="326"/>
            <ac:spMk id="3" creationId="{66F30C9E-B6B5-C515-49D9-EF726FFD74B4}"/>
          </ac:spMkLst>
        </pc:spChg>
        <pc:spChg chg="add mod">
          <ac:chgData name="Michielsen, Janneke" userId="d72992fd-dd7f-40e1-85f2-aa9e0055d4a7" providerId="ADAL" clId="{5B87BC59-ADF3-438A-8D36-C9866FD4AD7A}" dt="2023-05-31T08:28:14.077" v="458" actId="1036"/>
          <ac:spMkLst>
            <pc:docMk/>
            <pc:sldMk cId="1074213515" sldId="326"/>
            <ac:spMk id="7" creationId="{04F3C484-CDA0-A8FD-623D-C136C9B2F12A}"/>
          </ac:spMkLst>
        </pc:spChg>
        <pc:picChg chg="add del mod">
          <ac:chgData name="Michielsen, Janneke" userId="d72992fd-dd7f-40e1-85f2-aa9e0055d4a7" providerId="ADAL" clId="{5B87BC59-ADF3-438A-8D36-C9866FD4AD7A}" dt="2023-05-31T08:25:37.189" v="424" actId="1440"/>
          <ac:picMkLst>
            <pc:docMk/>
            <pc:sldMk cId="1074213515" sldId="326"/>
            <ac:picMk id="4" creationId="{9C802E12-ED74-7DC0-B20C-843C6F1BADF5}"/>
          </ac:picMkLst>
        </pc:picChg>
        <pc:picChg chg="add mod">
          <ac:chgData name="Michielsen, Janneke" userId="d72992fd-dd7f-40e1-85f2-aa9e0055d4a7" providerId="ADAL" clId="{5B87BC59-ADF3-438A-8D36-C9866FD4AD7A}" dt="2023-05-31T08:25:37.189" v="424" actId="1440"/>
          <ac:picMkLst>
            <pc:docMk/>
            <pc:sldMk cId="1074213515" sldId="326"/>
            <ac:picMk id="5" creationId="{F5FD47B8-01E9-AA47-2EB3-0F77A18C063E}"/>
          </ac:picMkLst>
        </pc:picChg>
        <pc:picChg chg="add mod">
          <ac:chgData name="Michielsen, Janneke" userId="d72992fd-dd7f-40e1-85f2-aa9e0055d4a7" providerId="ADAL" clId="{5B87BC59-ADF3-438A-8D36-C9866FD4AD7A}" dt="2023-05-31T08:25:37.189" v="424" actId="1440"/>
          <ac:picMkLst>
            <pc:docMk/>
            <pc:sldMk cId="1074213515" sldId="326"/>
            <ac:picMk id="6" creationId="{081E74E9-2FD7-98C6-220E-6245FCD509A4}"/>
          </ac:picMkLst>
        </pc:picChg>
      </pc:sldChg>
      <pc:sldChg chg="modSp add mod modNotesTx">
        <pc:chgData name="Michielsen, Janneke" userId="d72992fd-dd7f-40e1-85f2-aa9e0055d4a7" providerId="ADAL" clId="{5B87BC59-ADF3-438A-8D36-C9866FD4AD7A}" dt="2023-05-31T08:47:11.479" v="1829" actId="20577"/>
        <pc:sldMkLst>
          <pc:docMk/>
          <pc:sldMk cId="1148989511" sldId="327"/>
        </pc:sldMkLst>
        <pc:spChg chg="mod">
          <ac:chgData name="Michielsen, Janneke" userId="d72992fd-dd7f-40e1-85f2-aa9e0055d4a7" providerId="ADAL" clId="{5B87BC59-ADF3-438A-8D36-C9866FD4AD7A}" dt="2023-05-31T08:43:09.595" v="1730" actId="20577"/>
          <ac:spMkLst>
            <pc:docMk/>
            <pc:sldMk cId="1148989511" sldId="327"/>
            <ac:spMk id="3" creationId="{66F30C9E-B6B5-C515-49D9-EF726FFD74B4}"/>
          </ac:spMkLst>
        </pc:spChg>
      </pc:sldChg>
      <pc:sldChg chg="modSp add mod modNotesTx">
        <pc:chgData name="Michielsen, Janneke" userId="d72992fd-dd7f-40e1-85f2-aa9e0055d4a7" providerId="ADAL" clId="{5B87BC59-ADF3-438A-8D36-C9866FD4AD7A}" dt="2023-05-31T08:47:21.498" v="1830" actId="20577"/>
        <pc:sldMkLst>
          <pc:docMk/>
          <pc:sldMk cId="1222131204" sldId="328"/>
        </pc:sldMkLst>
        <pc:spChg chg="mod">
          <ac:chgData name="Michielsen, Janneke" userId="d72992fd-dd7f-40e1-85f2-aa9e0055d4a7" providerId="ADAL" clId="{5B87BC59-ADF3-438A-8D36-C9866FD4AD7A}" dt="2023-05-31T08:45:22.957" v="1742" actId="20577"/>
          <ac:spMkLst>
            <pc:docMk/>
            <pc:sldMk cId="1222131204" sldId="328"/>
            <ac:spMk id="3" creationId="{66F30C9E-B6B5-C515-49D9-EF726FFD74B4}"/>
          </ac:spMkLst>
        </pc:spChg>
      </pc:sldChg>
      <pc:sldChg chg="add ord">
        <pc:chgData name="Michielsen, Janneke" userId="d72992fd-dd7f-40e1-85f2-aa9e0055d4a7" providerId="ADAL" clId="{5B87BC59-ADF3-438A-8D36-C9866FD4AD7A}" dt="2023-05-31T08:58:53.883" v="2149"/>
        <pc:sldMkLst>
          <pc:docMk/>
          <pc:sldMk cId="1799387646" sldId="329"/>
        </pc:sldMkLst>
      </pc:sldChg>
    </pc:docChg>
  </pc:docChgLst>
  <pc:docChgLst>
    <pc:chgData name="Apeldoorn, Nick van" userId="S::nick.vanapeldoorn@kadaster.nl::046b3d85-768f-434e-bb26-ff80b8c55f59" providerId="AD" clId="Web-{CAD0BC3C-60D9-DDE0-0F46-B90980138742}"/>
    <pc:docChg chg="addSld delSld modSld sldOrd modSection">
      <pc:chgData name="Apeldoorn, Nick van" userId="S::nick.vanapeldoorn@kadaster.nl::046b3d85-768f-434e-bb26-ff80b8c55f59" providerId="AD" clId="Web-{CAD0BC3C-60D9-DDE0-0F46-B90980138742}" dt="2023-05-24T08:50:20.030" v="281" actId="20577"/>
      <pc:docMkLst>
        <pc:docMk/>
      </pc:docMkLst>
      <pc:sldChg chg="modSp">
        <pc:chgData name="Apeldoorn, Nick van" userId="S::nick.vanapeldoorn@kadaster.nl::046b3d85-768f-434e-bb26-ff80b8c55f59" providerId="AD" clId="Web-{CAD0BC3C-60D9-DDE0-0F46-B90980138742}" dt="2023-05-23T12:01:58.119" v="88" actId="20577"/>
        <pc:sldMkLst>
          <pc:docMk/>
          <pc:sldMk cId="2447907329" sldId="266"/>
        </pc:sldMkLst>
        <pc:spChg chg="mod">
          <ac:chgData name="Apeldoorn, Nick van" userId="S::nick.vanapeldoorn@kadaster.nl::046b3d85-768f-434e-bb26-ff80b8c55f59" providerId="AD" clId="Web-{CAD0BC3C-60D9-DDE0-0F46-B90980138742}" dt="2023-05-23T12:01:58.119" v="88" actId="20577"/>
          <ac:spMkLst>
            <pc:docMk/>
            <pc:sldMk cId="2447907329" sldId="266"/>
            <ac:spMk id="3" creationId="{7AD05C9A-CF66-28D8-7076-E8E38866EE8C}"/>
          </ac:spMkLst>
        </pc:spChg>
      </pc:sldChg>
      <pc:sldChg chg="mod modShow modCm">
        <pc:chgData name="Apeldoorn, Nick van" userId="S::nick.vanapeldoorn@kadaster.nl::046b3d85-768f-434e-bb26-ff80b8c55f59" providerId="AD" clId="Web-{CAD0BC3C-60D9-DDE0-0F46-B90980138742}" dt="2023-05-24T08:48:48.496" v="229"/>
        <pc:sldMkLst>
          <pc:docMk/>
          <pc:sldMk cId="511494932" sldId="268"/>
        </pc:sldMkLst>
      </pc:sldChg>
      <pc:sldChg chg="addCm modCm">
        <pc:chgData name="Apeldoorn, Nick van" userId="S::nick.vanapeldoorn@kadaster.nl::046b3d85-768f-434e-bb26-ff80b8c55f59" providerId="AD" clId="Web-{CAD0BC3C-60D9-DDE0-0F46-B90980138742}" dt="2023-05-23T11:47:48.029" v="46"/>
        <pc:sldMkLst>
          <pc:docMk/>
          <pc:sldMk cId="1483009096" sldId="269"/>
        </pc:sldMkLst>
      </pc:sldChg>
      <pc:sldChg chg="modCm">
        <pc:chgData name="Apeldoorn, Nick van" userId="S::nick.vanapeldoorn@kadaster.nl::046b3d85-768f-434e-bb26-ff80b8c55f59" providerId="AD" clId="Web-{CAD0BC3C-60D9-DDE0-0F46-B90980138742}" dt="2023-05-23T11:51:16.020" v="50"/>
        <pc:sldMkLst>
          <pc:docMk/>
          <pc:sldMk cId="3364314790" sldId="272"/>
        </pc:sldMkLst>
      </pc:sldChg>
      <pc:sldChg chg="addCm">
        <pc:chgData name="Apeldoorn, Nick van" userId="S::nick.vanapeldoorn@kadaster.nl::046b3d85-768f-434e-bb26-ff80b8c55f59" providerId="AD" clId="Web-{CAD0BC3C-60D9-DDE0-0F46-B90980138742}" dt="2023-05-23T11:49:36.517" v="49"/>
        <pc:sldMkLst>
          <pc:docMk/>
          <pc:sldMk cId="3983732616" sldId="273"/>
        </pc:sldMkLst>
      </pc:sldChg>
      <pc:sldChg chg="addCm">
        <pc:chgData name="Apeldoorn, Nick van" userId="S::nick.vanapeldoorn@kadaster.nl::046b3d85-768f-434e-bb26-ff80b8c55f59" providerId="AD" clId="Web-{CAD0BC3C-60D9-DDE0-0F46-B90980138742}" dt="2023-05-23T11:53:27.478" v="51"/>
        <pc:sldMkLst>
          <pc:docMk/>
          <pc:sldMk cId="3567376997" sldId="274"/>
        </pc:sldMkLst>
      </pc:sldChg>
      <pc:sldChg chg="modSp">
        <pc:chgData name="Apeldoorn, Nick van" userId="S::nick.vanapeldoorn@kadaster.nl::046b3d85-768f-434e-bb26-ff80b8c55f59" providerId="AD" clId="Web-{CAD0BC3C-60D9-DDE0-0F46-B90980138742}" dt="2023-05-23T12:06:23.299" v="95" actId="20577"/>
        <pc:sldMkLst>
          <pc:docMk/>
          <pc:sldMk cId="3976688139" sldId="275"/>
        </pc:sldMkLst>
        <pc:spChg chg="mod">
          <ac:chgData name="Apeldoorn, Nick van" userId="S::nick.vanapeldoorn@kadaster.nl::046b3d85-768f-434e-bb26-ff80b8c55f59" providerId="AD" clId="Web-{CAD0BC3C-60D9-DDE0-0F46-B90980138742}" dt="2023-05-23T12:06:23.299" v="95" actId="20577"/>
          <ac:spMkLst>
            <pc:docMk/>
            <pc:sldMk cId="3976688139" sldId="275"/>
            <ac:spMk id="3" creationId="{1FECBED0-ABCB-0D42-D3BA-07C9A1D4E6F6}"/>
          </ac:spMkLst>
        </pc:spChg>
        <pc:graphicFrameChg chg="mod">
          <ac:chgData name="Apeldoorn, Nick van" userId="S::nick.vanapeldoorn@kadaster.nl::046b3d85-768f-434e-bb26-ff80b8c55f59" providerId="AD" clId="Web-{CAD0BC3C-60D9-DDE0-0F46-B90980138742}" dt="2023-05-23T12:06:09.596" v="90" actId="1076"/>
          <ac:graphicFrameMkLst>
            <pc:docMk/>
            <pc:sldMk cId="3976688139" sldId="275"/>
            <ac:graphicFrameMk id="4" creationId="{E3CADE1C-B044-AA25-2BD1-27798672ABB3}"/>
          </ac:graphicFrameMkLst>
        </pc:graphicFrameChg>
      </pc:sldChg>
      <pc:sldChg chg="addCm modCm">
        <pc:chgData name="Apeldoorn, Nick van" userId="S::nick.vanapeldoorn@kadaster.nl::046b3d85-768f-434e-bb26-ff80b8c55f59" providerId="AD" clId="Web-{CAD0BC3C-60D9-DDE0-0F46-B90980138742}" dt="2023-05-24T08:46:51.100" v="227"/>
        <pc:sldMkLst>
          <pc:docMk/>
          <pc:sldMk cId="3269746820" sldId="276"/>
        </pc:sldMkLst>
      </pc:sldChg>
      <pc:sldChg chg="mod modShow">
        <pc:chgData name="Apeldoorn, Nick van" userId="S::nick.vanapeldoorn@kadaster.nl::046b3d85-768f-434e-bb26-ff80b8c55f59" providerId="AD" clId="Web-{CAD0BC3C-60D9-DDE0-0F46-B90980138742}" dt="2023-05-24T08:44:31.673" v="223"/>
        <pc:sldMkLst>
          <pc:docMk/>
          <pc:sldMk cId="526653323" sldId="277"/>
        </pc:sldMkLst>
      </pc:sldChg>
      <pc:sldChg chg="modSp addCm modCm">
        <pc:chgData name="Apeldoorn, Nick van" userId="S::nick.vanapeldoorn@kadaster.nl::046b3d85-768f-434e-bb26-ff80b8c55f59" providerId="AD" clId="Web-{CAD0BC3C-60D9-DDE0-0F46-B90980138742}" dt="2023-05-23T12:24:15.646" v="219" actId="20577"/>
        <pc:sldMkLst>
          <pc:docMk/>
          <pc:sldMk cId="3200015070" sldId="279"/>
        </pc:sldMkLst>
        <pc:spChg chg="mod">
          <ac:chgData name="Apeldoorn, Nick van" userId="S::nick.vanapeldoorn@kadaster.nl::046b3d85-768f-434e-bb26-ff80b8c55f59" providerId="AD" clId="Web-{CAD0BC3C-60D9-DDE0-0F46-B90980138742}" dt="2023-05-23T12:15:20.832" v="98" actId="20577"/>
          <ac:spMkLst>
            <pc:docMk/>
            <pc:sldMk cId="3200015070" sldId="279"/>
            <ac:spMk id="2" creationId="{41CC5449-1098-3688-2FEA-3F143895FDEA}"/>
          </ac:spMkLst>
        </pc:spChg>
        <pc:spChg chg="mod">
          <ac:chgData name="Apeldoorn, Nick van" userId="S::nick.vanapeldoorn@kadaster.nl::046b3d85-768f-434e-bb26-ff80b8c55f59" providerId="AD" clId="Web-{CAD0BC3C-60D9-DDE0-0F46-B90980138742}" dt="2023-05-23T12:24:15.646" v="219" actId="20577"/>
          <ac:spMkLst>
            <pc:docMk/>
            <pc:sldMk cId="3200015070" sldId="279"/>
            <ac:spMk id="3" creationId="{66F30C9E-B6B5-C515-49D9-EF726FFD74B4}"/>
          </ac:spMkLst>
        </pc:spChg>
      </pc:sldChg>
      <pc:sldChg chg="mod modShow">
        <pc:chgData name="Apeldoorn, Nick van" userId="S::nick.vanapeldoorn@kadaster.nl::046b3d85-768f-434e-bb26-ff80b8c55f59" providerId="AD" clId="Web-{CAD0BC3C-60D9-DDE0-0F46-B90980138742}" dt="2023-05-23T12:24:19.521" v="220"/>
        <pc:sldMkLst>
          <pc:docMk/>
          <pc:sldMk cId="2553824742" sldId="280"/>
        </pc:sldMkLst>
      </pc:sldChg>
      <pc:sldChg chg="modSp">
        <pc:chgData name="Apeldoorn, Nick van" userId="S::nick.vanapeldoorn@kadaster.nl::046b3d85-768f-434e-bb26-ff80b8c55f59" providerId="AD" clId="Web-{CAD0BC3C-60D9-DDE0-0F46-B90980138742}" dt="2023-05-24T08:50:20.030" v="281" actId="20577"/>
        <pc:sldMkLst>
          <pc:docMk/>
          <pc:sldMk cId="2549525730" sldId="281"/>
        </pc:sldMkLst>
        <pc:spChg chg="mod">
          <ac:chgData name="Apeldoorn, Nick van" userId="S::nick.vanapeldoorn@kadaster.nl::046b3d85-768f-434e-bb26-ff80b8c55f59" providerId="AD" clId="Web-{CAD0BC3C-60D9-DDE0-0F46-B90980138742}" dt="2023-05-24T08:50:20.030" v="281" actId="20577"/>
          <ac:spMkLst>
            <pc:docMk/>
            <pc:sldMk cId="2549525730" sldId="281"/>
            <ac:spMk id="3" creationId="{0D8C84F4-431C-7173-0247-D9CE01D32031}"/>
          </ac:spMkLst>
        </pc:spChg>
      </pc:sldChg>
      <pc:sldChg chg="mod modShow">
        <pc:chgData name="Apeldoorn, Nick van" userId="S::nick.vanapeldoorn@kadaster.nl::046b3d85-768f-434e-bb26-ff80b8c55f59" providerId="AD" clId="Web-{CAD0BC3C-60D9-DDE0-0F46-B90980138742}" dt="2023-05-23T12:22:30.830" v="197"/>
        <pc:sldMkLst>
          <pc:docMk/>
          <pc:sldMk cId="2046275828" sldId="283"/>
        </pc:sldMkLst>
      </pc:sldChg>
      <pc:sldChg chg="mod modShow">
        <pc:chgData name="Apeldoorn, Nick van" userId="S::nick.vanapeldoorn@kadaster.nl::046b3d85-768f-434e-bb26-ff80b8c55f59" providerId="AD" clId="Web-{CAD0BC3C-60D9-DDE0-0F46-B90980138742}" dt="2023-05-23T12:22:38.190" v="200"/>
        <pc:sldMkLst>
          <pc:docMk/>
          <pc:sldMk cId="3935269335" sldId="285"/>
        </pc:sldMkLst>
      </pc:sldChg>
      <pc:sldChg chg="mod modShow modCm">
        <pc:chgData name="Apeldoorn, Nick van" userId="S::nick.vanapeldoorn@kadaster.nl::046b3d85-768f-434e-bb26-ff80b8c55f59" providerId="AD" clId="Web-{CAD0BC3C-60D9-DDE0-0F46-B90980138742}" dt="2023-05-23T12:22:34.486" v="198"/>
        <pc:sldMkLst>
          <pc:docMk/>
          <pc:sldMk cId="3872508731" sldId="286"/>
        </pc:sldMkLst>
      </pc:sldChg>
      <pc:sldChg chg="mod modShow">
        <pc:chgData name="Apeldoorn, Nick van" userId="S::nick.vanapeldoorn@kadaster.nl::046b3d85-768f-434e-bb26-ff80b8c55f59" providerId="AD" clId="Web-{CAD0BC3C-60D9-DDE0-0F46-B90980138742}" dt="2023-05-23T12:22:36.002" v="199"/>
        <pc:sldMkLst>
          <pc:docMk/>
          <pc:sldMk cId="3436604278" sldId="287"/>
        </pc:sldMkLst>
      </pc:sldChg>
      <pc:sldChg chg="mod modShow">
        <pc:chgData name="Apeldoorn, Nick van" userId="S::nick.vanapeldoorn@kadaster.nl::046b3d85-768f-434e-bb26-ff80b8c55f59" providerId="AD" clId="Web-{CAD0BC3C-60D9-DDE0-0F46-B90980138742}" dt="2023-05-23T12:22:45.440" v="201"/>
        <pc:sldMkLst>
          <pc:docMk/>
          <pc:sldMk cId="2692126161" sldId="291"/>
        </pc:sldMkLst>
      </pc:sldChg>
      <pc:sldChg chg="modSp addCm delCm">
        <pc:chgData name="Apeldoorn, Nick van" userId="S::nick.vanapeldoorn@kadaster.nl::046b3d85-768f-434e-bb26-ff80b8c55f59" providerId="AD" clId="Web-{CAD0BC3C-60D9-DDE0-0F46-B90980138742}" dt="2023-05-23T11:48:01.389" v="48" actId="20577"/>
        <pc:sldMkLst>
          <pc:docMk/>
          <pc:sldMk cId="3815823376" sldId="295"/>
        </pc:sldMkLst>
        <pc:spChg chg="mod">
          <ac:chgData name="Apeldoorn, Nick van" userId="S::nick.vanapeldoorn@kadaster.nl::046b3d85-768f-434e-bb26-ff80b8c55f59" providerId="AD" clId="Web-{CAD0BC3C-60D9-DDE0-0F46-B90980138742}" dt="2023-05-23T11:48:01.389" v="48" actId="20577"/>
          <ac:spMkLst>
            <pc:docMk/>
            <pc:sldMk cId="3815823376" sldId="295"/>
            <ac:spMk id="2" creationId="{35D608AE-836D-4C16-CC45-013C51B8AE7E}"/>
          </ac:spMkLst>
        </pc:spChg>
        <pc:spChg chg="mod">
          <ac:chgData name="Apeldoorn, Nick van" userId="S::nick.vanapeldoorn@kadaster.nl::046b3d85-768f-434e-bb26-ff80b8c55f59" providerId="AD" clId="Web-{CAD0BC3C-60D9-DDE0-0F46-B90980138742}" dt="2023-05-23T11:47:10.184" v="45" actId="20577"/>
          <ac:spMkLst>
            <pc:docMk/>
            <pc:sldMk cId="3815823376" sldId="295"/>
            <ac:spMk id="10" creationId="{650DBB09-3127-4D13-DAED-45972C86476C}"/>
          </ac:spMkLst>
        </pc:spChg>
      </pc:sldChg>
      <pc:sldChg chg="mod modShow">
        <pc:chgData name="Apeldoorn, Nick van" userId="S::nick.vanapeldoorn@kadaster.nl::046b3d85-768f-434e-bb26-ff80b8c55f59" providerId="AD" clId="Web-{CAD0BC3C-60D9-DDE0-0F46-B90980138742}" dt="2023-05-24T08:44:57.283" v="226"/>
        <pc:sldMkLst>
          <pc:docMk/>
          <pc:sldMk cId="1085482742" sldId="296"/>
        </pc:sldMkLst>
      </pc:sldChg>
      <pc:sldChg chg="modSp">
        <pc:chgData name="Apeldoorn, Nick van" userId="S::nick.vanapeldoorn@kadaster.nl::046b3d85-768f-434e-bb26-ff80b8c55f59" providerId="AD" clId="Web-{CAD0BC3C-60D9-DDE0-0F46-B90980138742}" dt="2023-05-23T11:53:56.494" v="77" actId="20577"/>
        <pc:sldMkLst>
          <pc:docMk/>
          <pc:sldMk cId="3521474018" sldId="297"/>
        </pc:sldMkLst>
        <pc:spChg chg="mod">
          <ac:chgData name="Apeldoorn, Nick van" userId="S::nick.vanapeldoorn@kadaster.nl::046b3d85-768f-434e-bb26-ff80b8c55f59" providerId="AD" clId="Web-{CAD0BC3C-60D9-DDE0-0F46-B90980138742}" dt="2023-05-23T11:53:56.494" v="77" actId="20577"/>
          <ac:spMkLst>
            <pc:docMk/>
            <pc:sldMk cId="3521474018" sldId="297"/>
            <ac:spMk id="3" creationId="{61DCF078-642D-41D6-E1CB-E6864311AF81}"/>
          </ac:spMkLst>
        </pc:spChg>
      </pc:sldChg>
      <pc:sldChg chg="ord">
        <pc:chgData name="Apeldoorn, Nick van" userId="S::nick.vanapeldoorn@kadaster.nl::046b3d85-768f-434e-bb26-ff80b8c55f59" providerId="AD" clId="Web-{CAD0BC3C-60D9-DDE0-0F46-B90980138742}" dt="2023-05-23T11:33:26.595" v="1"/>
        <pc:sldMkLst>
          <pc:docMk/>
          <pc:sldMk cId="3950270928" sldId="301"/>
        </pc:sldMkLst>
      </pc:sldChg>
      <pc:sldChg chg="ord">
        <pc:chgData name="Apeldoorn, Nick van" userId="S::nick.vanapeldoorn@kadaster.nl::046b3d85-768f-434e-bb26-ff80b8c55f59" providerId="AD" clId="Web-{CAD0BC3C-60D9-DDE0-0F46-B90980138742}" dt="2023-05-23T11:33:12.892" v="0"/>
        <pc:sldMkLst>
          <pc:docMk/>
          <pc:sldMk cId="3880525576" sldId="302"/>
        </pc:sldMkLst>
      </pc:sldChg>
      <pc:sldChg chg="add mod replId modShow">
        <pc:chgData name="Apeldoorn, Nick van" userId="S::nick.vanapeldoorn@kadaster.nl::046b3d85-768f-434e-bb26-ff80b8c55f59" providerId="AD" clId="Web-{CAD0BC3C-60D9-DDE0-0F46-B90980138742}" dt="2023-05-23T12:22:28.439" v="196"/>
        <pc:sldMkLst>
          <pc:docMk/>
          <pc:sldMk cId="90673285" sldId="313"/>
        </pc:sldMkLst>
      </pc:sldChg>
      <pc:sldChg chg="add del replId">
        <pc:chgData name="Apeldoorn, Nick van" userId="S::nick.vanapeldoorn@kadaster.nl::046b3d85-768f-434e-bb26-ff80b8c55f59" providerId="AD" clId="Web-{CAD0BC3C-60D9-DDE0-0F46-B90980138742}" dt="2023-05-24T08:44:53.596" v="225"/>
        <pc:sldMkLst>
          <pc:docMk/>
          <pc:sldMk cId="1419549453" sldId="314"/>
        </pc:sldMkLst>
      </pc:sldChg>
      <pc:sldChg chg="add del replId">
        <pc:chgData name="Apeldoorn, Nick van" userId="S::nick.vanapeldoorn@kadaster.nl::046b3d85-768f-434e-bb26-ff80b8c55f59" providerId="AD" clId="Web-{CAD0BC3C-60D9-DDE0-0F46-B90980138742}" dt="2023-05-24T08:44:27.923" v="222"/>
        <pc:sldMkLst>
          <pc:docMk/>
          <pc:sldMk cId="4194975665" sldId="314"/>
        </pc:sldMkLst>
      </pc:sldChg>
    </pc:docChg>
  </pc:docChgLst>
  <pc:docChgLst>
    <pc:chgData name="Rowland, Lexi" userId="S::lexi.rowland@kadaster.nl::e3bf5fa2-2fa0-4350-a1ba-ef6af9aac817" providerId="AD" clId="Web-{79525335-1C2D-8E09-2473-8373A37D0A33}"/>
    <pc:docChg chg="addSld modSld modSection">
      <pc:chgData name="Rowland, Lexi" userId="S::lexi.rowland@kadaster.nl::e3bf5fa2-2fa0-4350-a1ba-ef6af9aac817" providerId="AD" clId="Web-{79525335-1C2D-8E09-2473-8373A37D0A33}" dt="2023-05-25T07:48:11.003" v="44" actId="20577"/>
      <pc:docMkLst>
        <pc:docMk/>
      </pc:docMkLst>
      <pc:sldChg chg="modSp new">
        <pc:chgData name="Rowland, Lexi" userId="S::lexi.rowland@kadaster.nl::e3bf5fa2-2fa0-4350-a1ba-ef6af9aac817" providerId="AD" clId="Web-{79525335-1C2D-8E09-2473-8373A37D0A33}" dt="2023-05-25T07:48:11.003" v="44" actId="20577"/>
        <pc:sldMkLst>
          <pc:docMk/>
          <pc:sldMk cId="1732177084" sldId="320"/>
        </pc:sldMkLst>
        <pc:spChg chg="mod">
          <ac:chgData name="Rowland, Lexi" userId="S::lexi.rowland@kadaster.nl::e3bf5fa2-2fa0-4350-a1ba-ef6af9aac817" providerId="AD" clId="Web-{79525335-1C2D-8E09-2473-8373A37D0A33}" dt="2023-05-25T07:48:11.003" v="44" actId="20577"/>
          <ac:spMkLst>
            <pc:docMk/>
            <pc:sldMk cId="1732177084" sldId="320"/>
            <ac:spMk id="2" creationId="{0CAE53BA-B119-7D14-202D-57285C2AF867}"/>
          </ac:spMkLst>
        </pc:spChg>
      </pc:sldChg>
      <pc:sldChg chg="addSp delSp modSp new addAnim delAnim">
        <pc:chgData name="Rowland, Lexi" userId="S::lexi.rowland@kadaster.nl::e3bf5fa2-2fa0-4350-a1ba-ef6af9aac817" providerId="AD" clId="Web-{79525335-1C2D-8E09-2473-8373A37D0A33}" dt="2023-05-25T07:48:04.300" v="42" actId="1076"/>
        <pc:sldMkLst>
          <pc:docMk/>
          <pc:sldMk cId="4238737725" sldId="321"/>
        </pc:sldMkLst>
        <pc:spChg chg="mod">
          <ac:chgData name="Rowland, Lexi" userId="S::lexi.rowland@kadaster.nl::e3bf5fa2-2fa0-4350-a1ba-ef6af9aac817" providerId="AD" clId="Web-{79525335-1C2D-8E09-2473-8373A37D0A33}" dt="2023-05-25T07:46:04.297" v="24" actId="20577"/>
          <ac:spMkLst>
            <pc:docMk/>
            <pc:sldMk cId="4238737725" sldId="321"/>
            <ac:spMk id="2" creationId="{C60678EB-7065-4161-3133-49B849815424}"/>
          </ac:spMkLst>
        </pc:spChg>
        <pc:spChg chg="del">
          <ac:chgData name="Rowland, Lexi" userId="S::lexi.rowland@kadaster.nl::e3bf5fa2-2fa0-4350-a1ba-ef6af9aac817" providerId="AD" clId="Web-{79525335-1C2D-8E09-2473-8373A37D0A33}" dt="2023-05-25T07:46:12.516" v="25"/>
          <ac:spMkLst>
            <pc:docMk/>
            <pc:sldMk cId="4238737725" sldId="321"/>
            <ac:spMk id="3" creationId="{2AFB2130-2DF2-043B-9EAD-897A2B881C79}"/>
          </ac:spMkLst>
        </pc:spChg>
        <pc:picChg chg="add del mod">
          <ac:chgData name="Rowland, Lexi" userId="S::lexi.rowland@kadaster.nl::e3bf5fa2-2fa0-4350-a1ba-ef6af9aac817" providerId="AD" clId="Web-{79525335-1C2D-8E09-2473-8373A37D0A33}" dt="2023-05-25T07:47:18.736" v="33"/>
          <ac:picMkLst>
            <pc:docMk/>
            <pc:sldMk cId="4238737725" sldId="321"/>
            <ac:picMk id="4" creationId="{D8DCA388-23F7-12A6-A2F9-3C15A4467FDF}"/>
          </ac:picMkLst>
        </pc:picChg>
        <pc:picChg chg="add mod">
          <ac:chgData name="Rowland, Lexi" userId="S::lexi.rowland@kadaster.nl::e3bf5fa2-2fa0-4350-a1ba-ef6af9aac817" providerId="AD" clId="Web-{79525335-1C2D-8E09-2473-8373A37D0A33}" dt="2023-05-25T07:48:04.300" v="42" actId="1076"/>
          <ac:picMkLst>
            <pc:docMk/>
            <pc:sldMk cId="4238737725" sldId="321"/>
            <ac:picMk id="5" creationId="{E8169077-7356-E8B7-A10A-68CEF936A5D9}"/>
          </ac:picMkLst>
        </pc:picChg>
      </pc:sldChg>
    </pc:docChg>
  </pc:docChgLst>
  <pc:docChgLst>
    <pc:chgData name="Andel, Marc van" userId="78b6dbb4-c515-4f6a-8f0e-e5bbb5c2a0f0" providerId="ADAL" clId="{4B02AF30-1307-4640-AC2E-BA05FB448651}"/>
    <pc:docChg chg="undo redo custSel addSld delSld modSld sldOrd delSection modSection">
      <pc:chgData name="Andel, Marc van" userId="78b6dbb4-c515-4f6a-8f0e-e5bbb5c2a0f0" providerId="ADAL" clId="{4B02AF30-1307-4640-AC2E-BA05FB448651}" dt="2023-06-08T12:53:25.882" v="4326" actId="17851"/>
      <pc:docMkLst>
        <pc:docMk/>
      </pc:docMkLst>
      <pc:sldChg chg="modTransition delCm">
        <pc:chgData name="Andel, Marc van" userId="78b6dbb4-c515-4f6a-8f0e-e5bbb5c2a0f0" providerId="ADAL" clId="{4B02AF30-1307-4640-AC2E-BA05FB448651}" dt="2023-06-08T12:03:56.575" v="3904"/>
        <pc:sldMkLst>
          <pc:docMk/>
          <pc:sldMk cId="2977824368" sldId="263"/>
        </pc:sldMkLst>
        <pc:extLst>
          <p:ext xmlns:p="http://schemas.openxmlformats.org/presentationml/2006/main" uri="{D6D511B9-2390-475A-947B-AFAB55BFBCF1}">
            <pc226:cmChg xmlns:pc226="http://schemas.microsoft.com/office/powerpoint/2022/06/main/command" chg="del">
              <pc226:chgData name="Andel, Marc van" userId="78b6dbb4-c515-4f6a-8f0e-e5bbb5c2a0f0" providerId="ADAL" clId="{4B02AF30-1307-4640-AC2E-BA05FB448651}" dt="2023-06-08T12:03:56.575" v="3904"/>
              <pc2:cmMkLst xmlns:pc2="http://schemas.microsoft.com/office/powerpoint/2019/9/main/command">
                <pc:docMk/>
                <pc:sldMk cId="2977824368" sldId="263"/>
                <pc2:cmMk id="{2719854F-4712-41C2-B36B-F48BF76FE0E1}"/>
              </pc2:cmMkLst>
            </pc226:cmChg>
          </p:ext>
        </pc:extLst>
      </pc:sldChg>
      <pc:sldChg chg="del ord">
        <pc:chgData name="Andel, Marc van" userId="78b6dbb4-c515-4f6a-8f0e-e5bbb5c2a0f0" providerId="ADAL" clId="{4B02AF30-1307-4640-AC2E-BA05FB448651}" dt="2023-05-23T07:36:04.363" v="295" actId="47"/>
        <pc:sldMkLst>
          <pc:docMk/>
          <pc:sldMk cId="3093953209" sldId="264"/>
        </pc:sldMkLst>
      </pc:sldChg>
      <pc:sldChg chg="addSp modSp mod ord modTransition modAnim delCm">
        <pc:chgData name="Andel, Marc van" userId="78b6dbb4-c515-4f6a-8f0e-e5bbb5c2a0f0" providerId="ADAL" clId="{4B02AF30-1307-4640-AC2E-BA05FB448651}" dt="2023-05-30T09:28:24.319" v="2114"/>
        <pc:sldMkLst>
          <pc:docMk/>
          <pc:sldMk cId="2447907329" sldId="266"/>
        </pc:sldMkLst>
        <pc:spChg chg="mod">
          <ac:chgData name="Andel, Marc van" userId="78b6dbb4-c515-4f6a-8f0e-e5bbb5c2a0f0" providerId="ADAL" clId="{4B02AF30-1307-4640-AC2E-BA05FB448651}" dt="2023-05-23T07:17:39.836" v="17" actId="14100"/>
          <ac:spMkLst>
            <pc:docMk/>
            <pc:sldMk cId="2447907329" sldId="266"/>
            <ac:spMk id="2" creationId="{50B205E1-D623-DCB5-809B-B817E0CB68CE}"/>
          </ac:spMkLst>
        </pc:spChg>
        <pc:spChg chg="mod">
          <ac:chgData name="Andel, Marc van" userId="78b6dbb4-c515-4f6a-8f0e-e5bbb5c2a0f0" providerId="ADAL" clId="{4B02AF30-1307-4640-AC2E-BA05FB448651}" dt="2023-05-30T09:26:04.630" v="2094" actId="6549"/>
          <ac:spMkLst>
            <pc:docMk/>
            <pc:sldMk cId="2447907329" sldId="266"/>
            <ac:spMk id="3" creationId="{7AD05C9A-CF66-28D8-7076-E8E38866EE8C}"/>
          </ac:spMkLst>
        </pc:spChg>
        <pc:spChg chg="add mod">
          <ac:chgData name="Andel, Marc van" userId="78b6dbb4-c515-4f6a-8f0e-e5bbb5c2a0f0" providerId="ADAL" clId="{4B02AF30-1307-4640-AC2E-BA05FB448651}" dt="2023-05-30T09:27:29.202" v="2109" actId="20577"/>
          <ac:spMkLst>
            <pc:docMk/>
            <pc:sldMk cId="2447907329" sldId="266"/>
            <ac:spMk id="5" creationId="{8DC8DFAA-81ED-0398-9B73-6E72ED5EA1E6}"/>
          </ac:spMkLst>
        </pc:spChg>
        <pc:spChg chg="add mod">
          <ac:chgData name="Andel, Marc van" userId="78b6dbb4-c515-4f6a-8f0e-e5bbb5c2a0f0" providerId="ADAL" clId="{4B02AF30-1307-4640-AC2E-BA05FB448651}" dt="2023-05-30T09:27:25.869" v="2108" actId="14100"/>
          <ac:spMkLst>
            <pc:docMk/>
            <pc:sldMk cId="2447907329" sldId="266"/>
            <ac:spMk id="6" creationId="{80F2C886-4D27-C45C-473A-89F827F3CF21}"/>
          </ac:spMkLst>
        </pc:spChg>
        <pc:picChg chg="add mod ord">
          <ac:chgData name="Andel, Marc van" userId="78b6dbb4-c515-4f6a-8f0e-e5bbb5c2a0f0" providerId="ADAL" clId="{4B02AF30-1307-4640-AC2E-BA05FB448651}" dt="2023-05-23T07:18:03.066" v="21" actId="1076"/>
          <ac:picMkLst>
            <pc:docMk/>
            <pc:sldMk cId="2447907329" sldId="266"/>
            <ac:picMk id="4" creationId="{2FA77652-8972-1868-F67B-5C973A566231}"/>
          </ac:picMkLst>
        </pc:picChg>
      </pc:sldChg>
      <pc:sldChg chg="addSp modSp mod modTransition delCm modCm">
        <pc:chgData name="Andel, Marc van" userId="78b6dbb4-c515-4f6a-8f0e-e5bbb5c2a0f0" providerId="ADAL" clId="{4B02AF30-1307-4640-AC2E-BA05FB448651}" dt="2023-06-08T12:04:43.618" v="3909"/>
        <pc:sldMkLst>
          <pc:docMk/>
          <pc:sldMk cId="1096121833" sldId="267"/>
        </pc:sldMkLst>
        <pc:spChg chg="mod">
          <ac:chgData name="Andel, Marc van" userId="78b6dbb4-c515-4f6a-8f0e-e5bbb5c2a0f0" providerId="ADAL" clId="{4B02AF30-1307-4640-AC2E-BA05FB448651}" dt="2023-05-23T07:36:27.507" v="297" actId="6549"/>
          <ac:spMkLst>
            <pc:docMk/>
            <pc:sldMk cId="1096121833" sldId="267"/>
            <ac:spMk id="2" creationId="{C06FEC9B-4DF3-2B75-1D8C-5D3CE08AD660}"/>
          </ac:spMkLst>
        </pc:spChg>
        <pc:spChg chg="mod">
          <ac:chgData name="Andel, Marc van" userId="78b6dbb4-c515-4f6a-8f0e-e5bbb5c2a0f0" providerId="ADAL" clId="{4B02AF30-1307-4640-AC2E-BA05FB448651}" dt="2023-05-23T08:22:18.459" v="634" actId="6549"/>
          <ac:spMkLst>
            <pc:docMk/>
            <pc:sldMk cId="1096121833" sldId="267"/>
            <ac:spMk id="3" creationId="{B274265B-FA36-D78A-E673-6AD843AB88F6}"/>
          </ac:spMkLst>
        </pc:spChg>
        <pc:picChg chg="add mod ord">
          <ac:chgData name="Andel, Marc van" userId="78b6dbb4-c515-4f6a-8f0e-e5bbb5c2a0f0" providerId="ADAL" clId="{4B02AF30-1307-4640-AC2E-BA05FB448651}" dt="2023-05-23T07:36:54.827" v="303" actId="1076"/>
          <ac:picMkLst>
            <pc:docMk/>
            <pc:sldMk cId="1096121833" sldId="267"/>
            <ac:picMk id="4" creationId="{FFA10939-6022-F3F7-7F1C-3A4657F147DC}"/>
          </ac:picMkLst>
        </pc:picChg>
        <pc:extLst>
          <p:ext xmlns:p="http://schemas.openxmlformats.org/presentationml/2006/main" uri="{D6D511B9-2390-475A-947B-AFAB55BFBCF1}">
            <pc226:cmChg xmlns:pc226="http://schemas.microsoft.com/office/powerpoint/2022/06/main/command" chg="del">
              <pc226:chgData name="Andel, Marc van" userId="78b6dbb4-c515-4f6a-8f0e-e5bbb5c2a0f0" providerId="ADAL" clId="{4B02AF30-1307-4640-AC2E-BA05FB448651}" dt="2023-06-08T12:04:43.618" v="3909"/>
              <pc2:cmMkLst xmlns:pc2="http://schemas.microsoft.com/office/powerpoint/2019/9/main/command">
                <pc:docMk/>
                <pc:sldMk cId="1096121833" sldId="267"/>
                <pc2:cmMk id="{E38E0C92-D808-4D36-AF8F-4C107CC9C75B}"/>
              </pc2:cmMkLst>
            </pc226:cmChg>
          </p:ext>
        </pc:extLst>
      </pc:sldChg>
      <pc:sldChg chg="del">
        <pc:chgData name="Andel, Marc van" userId="78b6dbb4-c515-4f6a-8f0e-e5bbb5c2a0f0" providerId="ADAL" clId="{4B02AF30-1307-4640-AC2E-BA05FB448651}" dt="2023-06-08T12:14:49.933" v="4239" actId="47"/>
        <pc:sldMkLst>
          <pc:docMk/>
          <pc:sldMk cId="511494932" sldId="268"/>
        </pc:sldMkLst>
      </pc:sldChg>
      <pc:sldChg chg="addSp delSp modSp mod modTransition modAnim delCm">
        <pc:chgData name="Andel, Marc van" userId="78b6dbb4-c515-4f6a-8f0e-e5bbb5c2a0f0" providerId="ADAL" clId="{4B02AF30-1307-4640-AC2E-BA05FB448651}" dt="2023-06-08T12:04:52.398" v="3910"/>
        <pc:sldMkLst>
          <pc:docMk/>
          <pc:sldMk cId="1483009096" sldId="269"/>
        </pc:sldMkLst>
        <pc:spChg chg="mod">
          <ac:chgData name="Andel, Marc van" userId="78b6dbb4-c515-4f6a-8f0e-e5bbb5c2a0f0" providerId="ADAL" clId="{4B02AF30-1307-4640-AC2E-BA05FB448651}" dt="2023-05-23T07:37:43.832" v="316" actId="20577"/>
          <ac:spMkLst>
            <pc:docMk/>
            <pc:sldMk cId="1483009096" sldId="269"/>
            <ac:spMk id="2" creationId="{76EFA029-7BBD-8263-8847-E22C58DD6BAD}"/>
          </ac:spMkLst>
        </pc:spChg>
        <pc:spChg chg="mod">
          <ac:chgData name="Andel, Marc van" userId="78b6dbb4-c515-4f6a-8f0e-e5bbb5c2a0f0" providerId="ADAL" clId="{4B02AF30-1307-4640-AC2E-BA05FB448651}" dt="2023-05-23T07:40:59.187" v="385" actId="20577"/>
          <ac:spMkLst>
            <pc:docMk/>
            <pc:sldMk cId="1483009096" sldId="269"/>
            <ac:spMk id="3" creationId="{55320AFC-B7F5-8E63-9E9E-4CE2A1ACBE19}"/>
          </ac:spMkLst>
        </pc:spChg>
        <pc:spChg chg="add mod">
          <ac:chgData name="Andel, Marc van" userId="78b6dbb4-c515-4f6a-8f0e-e5bbb5c2a0f0" providerId="ADAL" clId="{4B02AF30-1307-4640-AC2E-BA05FB448651}" dt="2023-05-23T07:46:39.381" v="411" actId="14100"/>
          <ac:spMkLst>
            <pc:docMk/>
            <pc:sldMk cId="1483009096" sldId="269"/>
            <ac:spMk id="7" creationId="{BED981E9-23D7-A466-3AE6-34BBA04DC9B6}"/>
          </ac:spMkLst>
        </pc:spChg>
        <pc:spChg chg="add del">
          <ac:chgData name="Andel, Marc van" userId="78b6dbb4-c515-4f6a-8f0e-e5bbb5c2a0f0" providerId="ADAL" clId="{4B02AF30-1307-4640-AC2E-BA05FB448651}" dt="2023-05-23T07:41:05.319" v="389" actId="22"/>
          <ac:spMkLst>
            <pc:docMk/>
            <pc:sldMk cId="1483009096" sldId="269"/>
            <ac:spMk id="9" creationId="{A54CCF1E-518A-5092-F444-9881AE71C053}"/>
          </ac:spMkLst>
        </pc:spChg>
        <pc:spChg chg="add mod">
          <ac:chgData name="Andel, Marc van" userId="78b6dbb4-c515-4f6a-8f0e-e5bbb5c2a0f0" providerId="ADAL" clId="{4B02AF30-1307-4640-AC2E-BA05FB448651}" dt="2023-05-23T07:41:11.650" v="392" actId="1076"/>
          <ac:spMkLst>
            <pc:docMk/>
            <pc:sldMk cId="1483009096" sldId="269"/>
            <ac:spMk id="11" creationId="{C464EE73-A573-6937-E0FD-54DE88A19B6C}"/>
          </ac:spMkLst>
        </pc:spChg>
        <pc:picChg chg="add mod ord">
          <ac:chgData name="Andel, Marc van" userId="78b6dbb4-c515-4f6a-8f0e-e5bbb5c2a0f0" providerId="ADAL" clId="{4B02AF30-1307-4640-AC2E-BA05FB448651}" dt="2023-05-23T07:37:50.719" v="322" actId="1036"/>
          <ac:picMkLst>
            <pc:docMk/>
            <pc:sldMk cId="1483009096" sldId="269"/>
            <ac:picMk id="4" creationId="{CFF9AB22-B15A-E174-49C7-2C306CEDE378}"/>
          </ac:picMkLst>
        </pc:picChg>
        <pc:extLst>
          <p:ext xmlns:p="http://schemas.openxmlformats.org/presentationml/2006/main" uri="{D6D511B9-2390-475A-947B-AFAB55BFBCF1}">
            <pc226:cmChg xmlns:pc226="http://schemas.microsoft.com/office/powerpoint/2022/06/main/command" chg="del">
              <pc226:chgData name="Andel, Marc van" userId="78b6dbb4-c515-4f6a-8f0e-e5bbb5c2a0f0" providerId="ADAL" clId="{4B02AF30-1307-4640-AC2E-BA05FB448651}" dt="2023-06-08T12:04:52.398" v="3910"/>
              <pc2:cmMkLst xmlns:pc2="http://schemas.microsoft.com/office/powerpoint/2019/9/main/command">
                <pc:docMk/>
                <pc:sldMk cId="1483009096" sldId="269"/>
                <pc2:cmMk id="{28FFDFE3-E1FB-41F3-914C-180F8697D3F1}"/>
              </pc2:cmMkLst>
            </pc226:cmChg>
          </p:ext>
        </pc:extLst>
      </pc:sldChg>
      <pc:sldChg chg="modNotesTx">
        <pc:chgData name="Andel, Marc van" userId="78b6dbb4-c515-4f6a-8f0e-e5bbb5c2a0f0" providerId="ADAL" clId="{4B02AF30-1307-4640-AC2E-BA05FB448651}" dt="2023-06-08T12:05:34.086" v="3917" actId="20577"/>
        <pc:sldMkLst>
          <pc:docMk/>
          <pc:sldMk cId="3538594263" sldId="270"/>
        </pc:sldMkLst>
      </pc:sldChg>
      <pc:sldChg chg="del modTransition">
        <pc:chgData name="Andel, Marc van" userId="78b6dbb4-c515-4f6a-8f0e-e5bbb5c2a0f0" providerId="ADAL" clId="{4B02AF30-1307-4640-AC2E-BA05FB448651}" dt="2023-05-23T07:50:23.856" v="433" actId="47"/>
        <pc:sldMkLst>
          <pc:docMk/>
          <pc:sldMk cId="2676985221" sldId="271"/>
        </pc:sldMkLst>
      </pc:sldChg>
      <pc:sldChg chg="addSp delSp modSp mod modTransition delCm">
        <pc:chgData name="Andel, Marc van" userId="78b6dbb4-c515-4f6a-8f0e-e5bbb5c2a0f0" providerId="ADAL" clId="{4B02AF30-1307-4640-AC2E-BA05FB448651}" dt="2023-06-08T12:05:40.525" v="3918"/>
        <pc:sldMkLst>
          <pc:docMk/>
          <pc:sldMk cId="3364314790" sldId="272"/>
        </pc:sldMkLst>
        <pc:spChg chg="add del">
          <ac:chgData name="Andel, Marc van" userId="78b6dbb4-c515-4f6a-8f0e-e5bbb5c2a0f0" providerId="ADAL" clId="{4B02AF30-1307-4640-AC2E-BA05FB448651}" dt="2023-05-23T08:19:14.772" v="614" actId="478"/>
          <ac:spMkLst>
            <pc:docMk/>
            <pc:sldMk cId="3364314790" sldId="272"/>
            <ac:spMk id="3" creationId="{4E46BA24-04EC-8C81-D48D-F523594BEA8A}"/>
          </ac:spMkLst>
        </pc:spChg>
        <pc:spChg chg="add mod ord">
          <ac:chgData name="Andel, Marc van" userId="78b6dbb4-c515-4f6a-8f0e-e5bbb5c2a0f0" providerId="ADAL" clId="{4B02AF30-1307-4640-AC2E-BA05FB448651}" dt="2023-05-23T08:19:21.991" v="616" actId="167"/>
          <ac:spMkLst>
            <pc:docMk/>
            <pc:sldMk cId="3364314790" sldId="272"/>
            <ac:spMk id="5" creationId="{F4B4EC4E-A4BA-DB9E-F719-545EC0B1613F}"/>
          </ac:spMkLst>
        </pc:spChg>
        <pc:extLst>
          <p:ext xmlns:p="http://schemas.openxmlformats.org/presentationml/2006/main" uri="{D6D511B9-2390-475A-947B-AFAB55BFBCF1}">
            <pc226:cmChg xmlns:pc226="http://schemas.microsoft.com/office/powerpoint/2022/06/main/command" chg="del">
              <pc226:chgData name="Andel, Marc van" userId="78b6dbb4-c515-4f6a-8f0e-e5bbb5c2a0f0" providerId="ADAL" clId="{4B02AF30-1307-4640-AC2E-BA05FB448651}" dt="2023-06-08T12:05:40.525" v="3918"/>
              <pc2:cmMkLst xmlns:pc2="http://schemas.microsoft.com/office/powerpoint/2019/9/main/command">
                <pc:docMk/>
                <pc:sldMk cId="3364314790" sldId="272"/>
                <pc2:cmMk id="{16642690-11D8-4A2B-B60F-798740526E7F}"/>
              </pc2:cmMkLst>
            </pc226:cmChg>
          </p:ext>
        </pc:extLst>
      </pc:sldChg>
      <pc:sldChg chg="addSp delSp modSp mod modTransition modAnim delCm modNotesTx">
        <pc:chgData name="Andel, Marc van" userId="78b6dbb4-c515-4f6a-8f0e-e5bbb5c2a0f0" providerId="ADAL" clId="{4B02AF30-1307-4640-AC2E-BA05FB448651}" dt="2023-06-08T12:06:08.772" v="3921" actId="6549"/>
        <pc:sldMkLst>
          <pc:docMk/>
          <pc:sldMk cId="3983732616" sldId="273"/>
        </pc:sldMkLst>
        <pc:spChg chg="mod">
          <ac:chgData name="Andel, Marc van" userId="78b6dbb4-c515-4f6a-8f0e-e5bbb5c2a0f0" providerId="ADAL" clId="{4B02AF30-1307-4640-AC2E-BA05FB448651}" dt="2023-05-30T09:33:08.571" v="2169" actId="207"/>
          <ac:spMkLst>
            <pc:docMk/>
            <pc:sldMk cId="3983732616" sldId="273"/>
            <ac:spMk id="2" creationId="{E3270156-A0DC-A7C5-59A5-02F2FDDC2816}"/>
          </ac:spMkLst>
        </pc:spChg>
        <pc:spChg chg="add mod ord">
          <ac:chgData name="Andel, Marc van" userId="78b6dbb4-c515-4f6a-8f0e-e5bbb5c2a0f0" providerId="ADAL" clId="{4B02AF30-1307-4640-AC2E-BA05FB448651}" dt="2023-05-30T09:38:35.839" v="2223" actId="166"/>
          <ac:spMkLst>
            <pc:docMk/>
            <pc:sldMk cId="3983732616" sldId="273"/>
            <ac:spMk id="3" creationId="{6F24DC4F-8AEA-5386-7E45-81D624A89978}"/>
          </ac:spMkLst>
        </pc:spChg>
        <pc:spChg chg="add mod ord">
          <ac:chgData name="Andel, Marc van" userId="78b6dbb4-c515-4f6a-8f0e-e5bbb5c2a0f0" providerId="ADAL" clId="{4B02AF30-1307-4640-AC2E-BA05FB448651}" dt="2023-05-30T09:38:35.839" v="2223" actId="166"/>
          <ac:spMkLst>
            <pc:docMk/>
            <pc:sldMk cId="3983732616" sldId="273"/>
            <ac:spMk id="4" creationId="{3DEED2E4-E45A-9354-F5FF-1299B575FFCC}"/>
          </ac:spMkLst>
        </pc:spChg>
        <pc:spChg chg="add del">
          <ac:chgData name="Andel, Marc van" userId="78b6dbb4-c515-4f6a-8f0e-e5bbb5c2a0f0" providerId="ADAL" clId="{4B02AF30-1307-4640-AC2E-BA05FB448651}" dt="2023-05-30T09:37:04.497" v="2210" actId="22"/>
          <ac:spMkLst>
            <pc:docMk/>
            <pc:sldMk cId="3983732616" sldId="273"/>
            <ac:spMk id="6" creationId="{CDC1AD04-08C1-D1CA-B229-84E8C8B33BC2}"/>
          </ac:spMkLst>
        </pc:spChg>
        <pc:spChg chg="mod">
          <ac:chgData name="Andel, Marc van" userId="78b6dbb4-c515-4f6a-8f0e-e5bbb5c2a0f0" providerId="ADAL" clId="{4B02AF30-1307-4640-AC2E-BA05FB448651}" dt="2023-05-30T09:40:39.817" v="2247" actId="1076"/>
          <ac:spMkLst>
            <pc:docMk/>
            <pc:sldMk cId="3983732616" sldId="273"/>
            <ac:spMk id="8" creationId="{615E8DFC-8ACD-3552-D43B-71947FAF8EDB}"/>
          </ac:spMkLst>
        </pc:spChg>
        <pc:spChg chg="add mod">
          <ac:chgData name="Andel, Marc van" userId="78b6dbb4-c515-4f6a-8f0e-e5bbb5c2a0f0" providerId="ADAL" clId="{4B02AF30-1307-4640-AC2E-BA05FB448651}" dt="2023-05-30T09:37:26.925" v="2215" actId="1076"/>
          <ac:spMkLst>
            <pc:docMk/>
            <pc:sldMk cId="3983732616" sldId="273"/>
            <ac:spMk id="9" creationId="{5CF794D2-183F-DED1-2CBB-0A6B2486E5B7}"/>
          </ac:spMkLst>
        </pc:spChg>
      </pc:sldChg>
      <pc:sldChg chg="addSp delSp modSp mod modTransition modAnim delCm modCm">
        <pc:chgData name="Andel, Marc van" userId="78b6dbb4-c515-4f6a-8f0e-e5bbb5c2a0f0" providerId="ADAL" clId="{4B02AF30-1307-4640-AC2E-BA05FB448651}" dt="2023-06-08T12:06:39.739" v="3924"/>
        <pc:sldMkLst>
          <pc:docMk/>
          <pc:sldMk cId="3567376997" sldId="274"/>
        </pc:sldMkLst>
        <pc:spChg chg="add del mod">
          <ac:chgData name="Andel, Marc van" userId="78b6dbb4-c515-4f6a-8f0e-e5bbb5c2a0f0" providerId="ADAL" clId="{4B02AF30-1307-4640-AC2E-BA05FB448651}" dt="2023-05-23T07:59:44.499" v="464" actId="478"/>
          <ac:spMkLst>
            <pc:docMk/>
            <pc:sldMk cId="3567376997" sldId="274"/>
            <ac:spMk id="5" creationId="{670CC34D-6A8C-DC67-3D7E-7F11551E6E41}"/>
          </ac:spMkLst>
        </pc:spChg>
        <pc:spChg chg="del">
          <ac:chgData name="Andel, Marc van" userId="78b6dbb4-c515-4f6a-8f0e-e5bbb5c2a0f0" providerId="ADAL" clId="{4B02AF30-1307-4640-AC2E-BA05FB448651}" dt="2023-05-23T07:59:42.273" v="463" actId="478"/>
          <ac:spMkLst>
            <pc:docMk/>
            <pc:sldMk cId="3567376997" sldId="274"/>
            <ac:spMk id="58" creationId="{DB1E7204-78BA-33DD-2A5A-612C3A9BA0EF}"/>
          </ac:spMkLst>
        </pc:spChg>
        <pc:extLst>
          <p:ext xmlns:p="http://schemas.openxmlformats.org/presentationml/2006/main" uri="{D6D511B9-2390-475A-947B-AFAB55BFBCF1}">
            <pc226:cmChg xmlns:pc226="http://schemas.microsoft.com/office/powerpoint/2022/06/main/command" chg="del">
              <pc226:chgData name="Andel, Marc van" userId="78b6dbb4-c515-4f6a-8f0e-e5bbb5c2a0f0" providerId="ADAL" clId="{4B02AF30-1307-4640-AC2E-BA05FB448651}" dt="2023-06-08T12:06:39.739" v="3924"/>
              <pc2:cmMkLst xmlns:pc2="http://schemas.microsoft.com/office/powerpoint/2019/9/main/command">
                <pc:docMk/>
                <pc:sldMk cId="3567376997" sldId="274"/>
                <pc2:cmMk id="{A61ED1AA-C6C4-498C-8824-9F876A730741}"/>
              </pc2:cmMkLst>
            </pc226:cmChg>
          </p:ext>
        </pc:extLst>
      </pc:sldChg>
      <pc:sldChg chg="modSp del modTransition modAnim">
        <pc:chgData name="Andel, Marc van" userId="78b6dbb4-c515-4f6a-8f0e-e5bbb5c2a0f0" providerId="ADAL" clId="{4B02AF30-1307-4640-AC2E-BA05FB448651}" dt="2023-06-08T12:15:09.810" v="4241" actId="47"/>
        <pc:sldMkLst>
          <pc:docMk/>
          <pc:sldMk cId="3976688139" sldId="275"/>
        </pc:sldMkLst>
        <pc:graphicFrameChg chg="mod">
          <ac:chgData name="Andel, Marc van" userId="78b6dbb4-c515-4f6a-8f0e-e5bbb5c2a0f0" providerId="ADAL" clId="{4B02AF30-1307-4640-AC2E-BA05FB448651}" dt="2023-05-23T08:20:59.636" v="626" actId="20577"/>
          <ac:graphicFrameMkLst>
            <pc:docMk/>
            <pc:sldMk cId="3976688139" sldId="275"/>
            <ac:graphicFrameMk id="4" creationId="{E3CADE1C-B044-AA25-2BD1-27798672ABB3}"/>
          </ac:graphicFrameMkLst>
        </pc:graphicFrameChg>
      </pc:sldChg>
      <pc:sldChg chg="addSp delSp modSp mod modClrScheme modShow delCm modCm chgLayout">
        <pc:chgData name="Andel, Marc van" userId="78b6dbb4-c515-4f6a-8f0e-e5bbb5c2a0f0" providerId="ADAL" clId="{4B02AF30-1307-4640-AC2E-BA05FB448651}" dt="2023-06-08T12:07:27.172" v="3925"/>
        <pc:sldMkLst>
          <pc:docMk/>
          <pc:sldMk cId="3269746820" sldId="276"/>
        </pc:sldMkLst>
        <pc:spChg chg="add del mod ord">
          <ac:chgData name="Andel, Marc van" userId="78b6dbb4-c515-4f6a-8f0e-e5bbb5c2a0f0" providerId="ADAL" clId="{4B02AF30-1307-4640-AC2E-BA05FB448651}" dt="2023-05-23T08:21:46.882" v="630" actId="700"/>
          <ac:spMkLst>
            <pc:docMk/>
            <pc:sldMk cId="3269746820" sldId="276"/>
            <ac:spMk id="2" creationId="{F65CF502-3447-7652-A26D-3C1B2A19E22C}"/>
          </ac:spMkLst>
        </pc:spChg>
        <pc:picChg chg="del mod">
          <ac:chgData name="Andel, Marc van" userId="78b6dbb4-c515-4f6a-8f0e-e5bbb5c2a0f0" providerId="ADAL" clId="{4B02AF30-1307-4640-AC2E-BA05FB448651}" dt="2023-05-30T09:20:47.443" v="2078" actId="478"/>
          <ac:picMkLst>
            <pc:docMk/>
            <pc:sldMk cId="3269746820" sldId="276"/>
            <ac:picMk id="3" creationId="{C3A86987-9CBD-A857-27D1-1DC1F5E0B9BB}"/>
          </ac:picMkLst>
        </pc:picChg>
        <pc:picChg chg="add mod">
          <ac:chgData name="Andel, Marc van" userId="78b6dbb4-c515-4f6a-8f0e-e5bbb5c2a0f0" providerId="ADAL" clId="{4B02AF30-1307-4640-AC2E-BA05FB448651}" dt="2023-05-30T09:20:55.999" v="2081" actId="1076"/>
          <ac:picMkLst>
            <pc:docMk/>
            <pc:sldMk cId="3269746820" sldId="276"/>
            <ac:picMk id="4" creationId="{CFDADC46-0A03-EC1C-68ED-54C813696005}"/>
          </ac:picMkLst>
        </pc:picChg>
        <pc:extLst>
          <p:ext xmlns:p="http://schemas.openxmlformats.org/presentationml/2006/main" uri="{D6D511B9-2390-475A-947B-AFAB55BFBCF1}">
            <pc226:cmChg xmlns:pc226="http://schemas.microsoft.com/office/powerpoint/2022/06/main/command" chg="del">
              <pc226:chgData name="Andel, Marc van" userId="78b6dbb4-c515-4f6a-8f0e-e5bbb5c2a0f0" providerId="ADAL" clId="{4B02AF30-1307-4640-AC2E-BA05FB448651}" dt="2023-06-08T12:07:27.172" v="3925"/>
              <pc2:cmMkLst xmlns:pc2="http://schemas.microsoft.com/office/powerpoint/2019/9/main/command">
                <pc:docMk/>
                <pc:sldMk cId="3269746820" sldId="276"/>
                <pc2:cmMk id="{E7D9ECAB-308A-4AE3-A5E7-C66AF15F9E84}"/>
              </pc2:cmMkLst>
              <pc226:cmRplyChg chg="add">
                <pc226:chgData name="Andel, Marc van" userId="78b6dbb4-c515-4f6a-8f0e-e5bbb5c2a0f0" providerId="ADAL" clId="{4B02AF30-1307-4640-AC2E-BA05FB448651}" dt="2023-06-07T09:07:51.763" v="2267"/>
                <pc2:cmRplyMkLst xmlns:pc2="http://schemas.microsoft.com/office/powerpoint/2019/9/main/command">
                  <pc:docMk/>
                  <pc:sldMk cId="3269746820" sldId="276"/>
                  <pc2:cmMk id="{E7D9ECAB-308A-4AE3-A5E7-C66AF15F9E84}"/>
                  <pc2:cmRplyMk id="{62020B3B-0503-4BE5-9563-4671659C9292}"/>
                </pc2:cmRplyMkLst>
              </pc226:cmRplyChg>
            </pc226:cmChg>
          </p:ext>
        </pc:extLst>
      </pc:sldChg>
      <pc:sldChg chg="del">
        <pc:chgData name="Andel, Marc van" userId="78b6dbb4-c515-4f6a-8f0e-e5bbb5c2a0f0" providerId="ADAL" clId="{4B02AF30-1307-4640-AC2E-BA05FB448651}" dt="2023-06-08T12:07:56.863" v="3927" actId="47"/>
        <pc:sldMkLst>
          <pc:docMk/>
          <pc:sldMk cId="526653323" sldId="277"/>
        </pc:sldMkLst>
      </pc:sldChg>
      <pc:sldChg chg="modSp mod">
        <pc:chgData name="Andel, Marc van" userId="78b6dbb4-c515-4f6a-8f0e-e5bbb5c2a0f0" providerId="ADAL" clId="{4B02AF30-1307-4640-AC2E-BA05FB448651}" dt="2023-06-08T12:10:00.599" v="3960" actId="1076"/>
        <pc:sldMkLst>
          <pc:docMk/>
          <pc:sldMk cId="952735266" sldId="278"/>
        </pc:sldMkLst>
        <pc:spChg chg="mod">
          <ac:chgData name="Andel, Marc van" userId="78b6dbb4-c515-4f6a-8f0e-e5bbb5c2a0f0" providerId="ADAL" clId="{4B02AF30-1307-4640-AC2E-BA05FB448651}" dt="2023-06-08T12:09:40.126" v="3958" actId="207"/>
          <ac:spMkLst>
            <pc:docMk/>
            <pc:sldMk cId="952735266" sldId="278"/>
            <ac:spMk id="3" creationId="{F6AC1DB0-2FFF-5E26-1363-2217585C9231}"/>
          </ac:spMkLst>
        </pc:spChg>
        <pc:spChg chg="mod">
          <ac:chgData name="Andel, Marc van" userId="78b6dbb4-c515-4f6a-8f0e-e5bbb5c2a0f0" providerId="ADAL" clId="{4B02AF30-1307-4640-AC2E-BA05FB448651}" dt="2023-06-08T12:10:00.599" v="3960" actId="1076"/>
          <ac:spMkLst>
            <pc:docMk/>
            <pc:sldMk cId="952735266" sldId="278"/>
            <ac:spMk id="8" creationId="{5436A142-6C84-BC30-C62D-E9F1116673AA}"/>
          </ac:spMkLst>
        </pc:spChg>
        <pc:picChg chg="mod">
          <ac:chgData name="Andel, Marc van" userId="78b6dbb4-c515-4f6a-8f0e-e5bbb5c2a0f0" providerId="ADAL" clId="{4B02AF30-1307-4640-AC2E-BA05FB448651}" dt="2023-06-08T12:09:55.770" v="3959" actId="1076"/>
          <ac:picMkLst>
            <pc:docMk/>
            <pc:sldMk cId="952735266" sldId="278"/>
            <ac:picMk id="7" creationId="{B13F56D3-97B6-5161-221C-EF761DBD7E91}"/>
          </ac:picMkLst>
        </pc:picChg>
      </pc:sldChg>
      <pc:sldChg chg="addSp delSp modSp mod delCm">
        <pc:chgData name="Andel, Marc van" userId="78b6dbb4-c515-4f6a-8f0e-e5bbb5c2a0f0" providerId="ADAL" clId="{4B02AF30-1307-4640-AC2E-BA05FB448651}" dt="2023-06-08T12:15:50.446" v="4249"/>
        <pc:sldMkLst>
          <pc:docMk/>
          <pc:sldMk cId="3200015070" sldId="279"/>
        </pc:sldMkLst>
        <pc:spChg chg="add mod">
          <ac:chgData name="Andel, Marc van" userId="78b6dbb4-c515-4f6a-8f0e-e5bbb5c2a0f0" providerId="ADAL" clId="{4B02AF30-1307-4640-AC2E-BA05FB448651}" dt="2023-06-08T12:10:43.576" v="3962"/>
          <ac:spMkLst>
            <pc:docMk/>
            <pc:sldMk cId="3200015070" sldId="279"/>
            <ac:spMk id="7" creationId="{C812A453-03EE-1092-93AB-17158BB71E3F}"/>
          </ac:spMkLst>
        </pc:spChg>
        <pc:spChg chg="add mod">
          <ac:chgData name="Andel, Marc van" userId="78b6dbb4-c515-4f6a-8f0e-e5bbb5c2a0f0" providerId="ADAL" clId="{4B02AF30-1307-4640-AC2E-BA05FB448651}" dt="2023-06-08T12:10:43.576" v="3962"/>
          <ac:spMkLst>
            <pc:docMk/>
            <pc:sldMk cId="3200015070" sldId="279"/>
            <ac:spMk id="8" creationId="{130A5DC6-26E2-E2B6-07C4-3D1B02C8DFE1}"/>
          </ac:spMkLst>
        </pc:spChg>
        <pc:picChg chg="add mod">
          <ac:chgData name="Andel, Marc van" userId="78b6dbb4-c515-4f6a-8f0e-e5bbb5c2a0f0" providerId="ADAL" clId="{4B02AF30-1307-4640-AC2E-BA05FB448651}" dt="2023-06-08T12:10:43.576" v="3962"/>
          <ac:picMkLst>
            <pc:docMk/>
            <pc:sldMk cId="3200015070" sldId="279"/>
            <ac:picMk id="4" creationId="{DE0E5D59-D3A5-F13C-B0D9-029E659529FB}"/>
          </ac:picMkLst>
        </pc:picChg>
        <pc:picChg chg="add del mod">
          <ac:chgData name="Andel, Marc van" userId="78b6dbb4-c515-4f6a-8f0e-e5bbb5c2a0f0" providerId="ADAL" clId="{4B02AF30-1307-4640-AC2E-BA05FB448651}" dt="2023-06-08T12:10:43.328" v="3961" actId="478"/>
          <ac:picMkLst>
            <pc:docMk/>
            <pc:sldMk cId="3200015070" sldId="279"/>
            <ac:picMk id="5" creationId="{1BAFF1C5-1207-AC97-BD86-9B2FD750462A}"/>
          </ac:picMkLst>
        </pc:picChg>
        <pc:picChg chg="add mod">
          <ac:chgData name="Andel, Marc van" userId="78b6dbb4-c515-4f6a-8f0e-e5bbb5c2a0f0" providerId="ADAL" clId="{4B02AF30-1307-4640-AC2E-BA05FB448651}" dt="2023-06-08T12:10:43.576" v="3962"/>
          <ac:picMkLst>
            <pc:docMk/>
            <pc:sldMk cId="3200015070" sldId="279"/>
            <ac:picMk id="6" creationId="{AF76ECD8-C919-9098-F259-814AC0DE1D6E}"/>
          </ac:picMkLst>
        </pc:picChg>
        <pc:extLst>
          <p:ext xmlns:p="http://schemas.openxmlformats.org/presentationml/2006/main" uri="{D6D511B9-2390-475A-947B-AFAB55BFBCF1}">
            <pc226:cmChg xmlns:pc226="http://schemas.microsoft.com/office/powerpoint/2022/06/main/command" chg="del">
              <pc226:chgData name="Andel, Marc van" userId="78b6dbb4-c515-4f6a-8f0e-e5bbb5c2a0f0" providerId="ADAL" clId="{4B02AF30-1307-4640-AC2E-BA05FB448651}" dt="2023-06-08T12:15:45.758" v="4247"/>
              <pc2:cmMkLst xmlns:pc2="http://schemas.microsoft.com/office/powerpoint/2019/9/main/command">
                <pc:docMk/>
                <pc:sldMk cId="3200015070" sldId="279"/>
                <pc2:cmMk id="{254B2674-8D3A-4647-9BA3-A5D3DE040BA8}"/>
              </pc2:cmMkLst>
            </pc226:cmChg>
            <pc226:cmChg xmlns:pc226="http://schemas.microsoft.com/office/powerpoint/2022/06/main/command" chg="del">
              <pc226:chgData name="Andel, Marc van" userId="78b6dbb4-c515-4f6a-8f0e-e5bbb5c2a0f0" providerId="ADAL" clId="{4B02AF30-1307-4640-AC2E-BA05FB448651}" dt="2023-06-08T12:15:41.463" v="4246"/>
              <pc2:cmMkLst xmlns:pc2="http://schemas.microsoft.com/office/powerpoint/2019/9/main/command">
                <pc:docMk/>
                <pc:sldMk cId="3200015070" sldId="279"/>
                <pc2:cmMk id="{763E1D8D-41ED-4A54-AB37-4DC7D640C51C}"/>
              </pc2:cmMkLst>
            </pc226:cmChg>
            <pc226:cmChg xmlns:pc226="http://schemas.microsoft.com/office/powerpoint/2022/06/main/command" chg="del">
              <pc226:chgData name="Andel, Marc van" userId="78b6dbb4-c515-4f6a-8f0e-e5bbb5c2a0f0" providerId="ADAL" clId="{4B02AF30-1307-4640-AC2E-BA05FB448651}" dt="2023-06-08T12:15:50.446" v="4249"/>
              <pc2:cmMkLst xmlns:pc2="http://schemas.microsoft.com/office/powerpoint/2019/9/main/command">
                <pc:docMk/>
                <pc:sldMk cId="3200015070" sldId="279"/>
                <pc2:cmMk id="{3D4558A8-74CF-443B-A50D-7ABF0F38461C}"/>
              </pc2:cmMkLst>
            </pc226:cmChg>
            <pc226:cmChg xmlns:pc226="http://schemas.microsoft.com/office/powerpoint/2022/06/main/command" chg="del">
              <pc226:chgData name="Andel, Marc van" userId="78b6dbb4-c515-4f6a-8f0e-e5bbb5c2a0f0" providerId="ADAL" clId="{4B02AF30-1307-4640-AC2E-BA05FB448651}" dt="2023-06-08T12:15:48.213" v="4248"/>
              <pc2:cmMkLst xmlns:pc2="http://schemas.microsoft.com/office/powerpoint/2019/9/main/command">
                <pc:docMk/>
                <pc:sldMk cId="3200015070" sldId="279"/>
                <pc2:cmMk id="{6D96F1CA-ADC6-452D-AFAA-3A14275C91F4}"/>
              </pc2:cmMkLst>
            </pc226:cmChg>
          </p:ext>
        </pc:extLst>
      </pc:sldChg>
      <pc:sldChg chg="delCm">
        <pc:chgData name="Andel, Marc van" userId="78b6dbb4-c515-4f6a-8f0e-e5bbb5c2a0f0" providerId="ADAL" clId="{4B02AF30-1307-4640-AC2E-BA05FB448651}" dt="2023-06-08T12:15:01.329" v="4240"/>
        <pc:sldMkLst>
          <pc:docMk/>
          <pc:sldMk cId="2857271590" sldId="282"/>
        </pc:sldMkLst>
        <pc:extLst>
          <p:ext xmlns:p="http://schemas.openxmlformats.org/presentationml/2006/main" uri="{D6D511B9-2390-475A-947B-AFAB55BFBCF1}">
            <pc226:cmChg xmlns:pc226="http://schemas.microsoft.com/office/powerpoint/2022/06/main/command" chg="del">
              <pc226:chgData name="Andel, Marc van" userId="78b6dbb4-c515-4f6a-8f0e-e5bbb5c2a0f0" providerId="ADAL" clId="{4B02AF30-1307-4640-AC2E-BA05FB448651}" dt="2023-06-08T12:15:01.329" v="4240"/>
              <pc2:cmMkLst xmlns:pc2="http://schemas.microsoft.com/office/powerpoint/2019/9/main/command">
                <pc:docMk/>
                <pc:sldMk cId="2857271590" sldId="282"/>
                <pc2:cmMk id="{F6BF0D23-70D8-4133-ACF2-6E2904160125}"/>
              </pc2:cmMkLst>
            </pc226:cmChg>
          </p:ext>
        </pc:extLst>
      </pc:sldChg>
      <pc:sldChg chg="del">
        <pc:chgData name="Andel, Marc van" userId="78b6dbb4-c515-4f6a-8f0e-e5bbb5c2a0f0" providerId="ADAL" clId="{4B02AF30-1307-4640-AC2E-BA05FB448651}" dt="2023-05-23T07:21:14.674" v="151" actId="47"/>
        <pc:sldMkLst>
          <pc:docMk/>
          <pc:sldMk cId="3883596867" sldId="284"/>
        </pc:sldMkLst>
      </pc:sldChg>
      <pc:sldChg chg="modSp mod delCm">
        <pc:chgData name="Andel, Marc van" userId="78b6dbb4-c515-4f6a-8f0e-e5bbb5c2a0f0" providerId="ADAL" clId="{4B02AF30-1307-4640-AC2E-BA05FB448651}" dt="2023-06-08T12:14:00.936" v="4236"/>
        <pc:sldMkLst>
          <pc:docMk/>
          <pc:sldMk cId="3872508731" sldId="286"/>
        </pc:sldMkLst>
        <pc:spChg chg="mod">
          <ac:chgData name="Andel, Marc van" userId="78b6dbb4-c515-4f6a-8f0e-e5bbb5c2a0f0" providerId="ADAL" clId="{4B02AF30-1307-4640-AC2E-BA05FB448651}" dt="2023-06-08T12:13:55.522" v="4235" actId="14100"/>
          <ac:spMkLst>
            <pc:docMk/>
            <pc:sldMk cId="3872508731" sldId="286"/>
            <ac:spMk id="4" creationId="{E8AB85D1-2B20-B70E-46AF-EA56B0A73ACF}"/>
          </ac:spMkLst>
        </pc:spChg>
        <pc:extLst>
          <p:ext xmlns:p="http://schemas.openxmlformats.org/presentationml/2006/main" uri="{D6D511B9-2390-475A-947B-AFAB55BFBCF1}">
            <pc226:cmChg xmlns:pc226="http://schemas.microsoft.com/office/powerpoint/2022/06/main/command" chg="del">
              <pc226:chgData name="Andel, Marc van" userId="78b6dbb4-c515-4f6a-8f0e-e5bbb5c2a0f0" providerId="ADAL" clId="{4B02AF30-1307-4640-AC2E-BA05FB448651}" dt="2023-06-08T12:14:00.936" v="4236"/>
              <pc2:cmMkLst xmlns:pc2="http://schemas.microsoft.com/office/powerpoint/2019/9/main/command">
                <pc:docMk/>
                <pc:sldMk cId="3872508731" sldId="286"/>
                <pc2:cmMk id="{EA9D309E-4D99-40AA-BA83-7C6734E37050}"/>
              </pc2:cmMkLst>
            </pc226:cmChg>
          </p:ext>
        </pc:extLst>
      </pc:sldChg>
      <pc:sldChg chg="addSp delSp modSp del mod ord modTransition modClrScheme chgLayout">
        <pc:chgData name="Andel, Marc van" userId="78b6dbb4-c515-4f6a-8f0e-e5bbb5c2a0f0" providerId="ADAL" clId="{4B02AF30-1307-4640-AC2E-BA05FB448651}" dt="2023-06-08T12:15:16.150" v="4243" actId="47"/>
        <pc:sldMkLst>
          <pc:docMk/>
          <pc:sldMk cId="1700168398" sldId="288"/>
        </pc:sldMkLst>
        <pc:spChg chg="del mod ord">
          <ac:chgData name="Andel, Marc van" userId="78b6dbb4-c515-4f6a-8f0e-e5bbb5c2a0f0" providerId="ADAL" clId="{4B02AF30-1307-4640-AC2E-BA05FB448651}" dt="2023-05-23T08:21:56.388" v="631" actId="700"/>
          <ac:spMkLst>
            <pc:docMk/>
            <pc:sldMk cId="1700168398" sldId="288"/>
            <ac:spMk id="2" creationId="{1F567454-BA00-ABCF-25E0-BAFC595371C0}"/>
          </ac:spMkLst>
        </pc:spChg>
        <pc:spChg chg="del">
          <ac:chgData name="Andel, Marc van" userId="78b6dbb4-c515-4f6a-8f0e-e5bbb5c2a0f0" providerId="ADAL" clId="{4B02AF30-1307-4640-AC2E-BA05FB448651}" dt="2023-05-23T08:21:56.388" v="631" actId="700"/>
          <ac:spMkLst>
            <pc:docMk/>
            <pc:sldMk cId="1700168398" sldId="288"/>
            <ac:spMk id="3" creationId="{82295092-3BFC-A778-81C3-2F5D42E90F88}"/>
          </ac:spMkLst>
        </pc:spChg>
        <pc:spChg chg="add mod ord">
          <ac:chgData name="Andel, Marc van" userId="78b6dbb4-c515-4f6a-8f0e-e5bbb5c2a0f0" providerId="ADAL" clId="{4B02AF30-1307-4640-AC2E-BA05FB448651}" dt="2023-05-23T08:43:59.936" v="1482" actId="1076"/>
          <ac:spMkLst>
            <pc:docMk/>
            <pc:sldMk cId="1700168398" sldId="288"/>
            <ac:spMk id="4" creationId="{E2DF5D55-7C6D-1B39-0965-0A3D9FE8A3B6}"/>
          </ac:spMkLst>
        </pc:spChg>
        <pc:spChg chg="add del mod">
          <ac:chgData name="Andel, Marc van" userId="78b6dbb4-c515-4f6a-8f0e-e5bbb5c2a0f0" providerId="ADAL" clId="{4B02AF30-1307-4640-AC2E-BA05FB448651}" dt="2023-05-23T08:35:00.062" v="1375" actId="478"/>
          <ac:spMkLst>
            <pc:docMk/>
            <pc:sldMk cId="1700168398" sldId="288"/>
            <ac:spMk id="6" creationId="{82414060-FAFD-6ABC-25CD-BD34E4D5F2BD}"/>
          </ac:spMkLst>
        </pc:spChg>
        <pc:spChg chg="add del mod">
          <ac:chgData name="Andel, Marc van" userId="78b6dbb4-c515-4f6a-8f0e-e5bbb5c2a0f0" providerId="ADAL" clId="{4B02AF30-1307-4640-AC2E-BA05FB448651}" dt="2023-05-23T08:35:29.176" v="1394" actId="21"/>
          <ac:spMkLst>
            <pc:docMk/>
            <pc:sldMk cId="1700168398" sldId="288"/>
            <ac:spMk id="9" creationId="{BF938751-5E9E-EF77-BDB5-68B759B11470}"/>
          </ac:spMkLst>
        </pc:spChg>
        <pc:spChg chg="mod">
          <ac:chgData name="Andel, Marc van" userId="78b6dbb4-c515-4f6a-8f0e-e5bbb5c2a0f0" providerId="ADAL" clId="{4B02AF30-1307-4640-AC2E-BA05FB448651}" dt="2023-05-23T08:43:10.272" v="1466"/>
          <ac:spMkLst>
            <pc:docMk/>
            <pc:sldMk cId="1700168398" sldId="288"/>
            <ac:spMk id="11" creationId="{EF541423-D04A-9029-860B-A68426292A5B}"/>
          </ac:spMkLst>
        </pc:spChg>
        <pc:spChg chg="mod">
          <ac:chgData name="Andel, Marc van" userId="78b6dbb4-c515-4f6a-8f0e-e5bbb5c2a0f0" providerId="ADAL" clId="{4B02AF30-1307-4640-AC2E-BA05FB448651}" dt="2023-05-23T08:43:10.272" v="1466"/>
          <ac:spMkLst>
            <pc:docMk/>
            <pc:sldMk cId="1700168398" sldId="288"/>
            <ac:spMk id="12" creationId="{A4956258-67BD-0321-66FD-6EB68DC78DD6}"/>
          </ac:spMkLst>
        </pc:spChg>
        <pc:spChg chg="mod">
          <ac:chgData name="Andel, Marc van" userId="78b6dbb4-c515-4f6a-8f0e-e5bbb5c2a0f0" providerId="ADAL" clId="{4B02AF30-1307-4640-AC2E-BA05FB448651}" dt="2023-05-23T08:43:10.272" v="1466"/>
          <ac:spMkLst>
            <pc:docMk/>
            <pc:sldMk cId="1700168398" sldId="288"/>
            <ac:spMk id="13" creationId="{93C72ACA-F345-F36A-037E-AB37EC8BB07F}"/>
          </ac:spMkLst>
        </pc:spChg>
        <pc:spChg chg="mod">
          <ac:chgData name="Andel, Marc van" userId="78b6dbb4-c515-4f6a-8f0e-e5bbb5c2a0f0" providerId="ADAL" clId="{4B02AF30-1307-4640-AC2E-BA05FB448651}" dt="2023-05-23T08:43:10.272" v="1466"/>
          <ac:spMkLst>
            <pc:docMk/>
            <pc:sldMk cId="1700168398" sldId="288"/>
            <ac:spMk id="14" creationId="{1BEA0223-6196-1D98-5CA8-3ACFD1915D84}"/>
          </ac:spMkLst>
        </pc:spChg>
        <pc:spChg chg="mod">
          <ac:chgData name="Andel, Marc van" userId="78b6dbb4-c515-4f6a-8f0e-e5bbb5c2a0f0" providerId="ADAL" clId="{4B02AF30-1307-4640-AC2E-BA05FB448651}" dt="2023-05-23T08:43:10.272" v="1466"/>
          <ac:spMkLst>
            <pc:docMk/>
            <pc:sldMk cId="1700168398" sldId="288"/>
            <ac:spMk id="15" creationId="{C5567B84-3EFB-07C5-1415-9C9BD37CD262}"/>
          </ac:spMkLst>
        </pc:spChg>
        <pc:spChg chg="mod">
          <ac:chgData name="Andel, Marc van" userId="78b6dbb4-c515-4f6a-8f0e-e5bbb5c2a0f0" providerId="ADAL" clId="{4B02AF30-1307-4640-AC2E-BA05FB448651}" dt="2023-05-23T08:43:10.272" v="1466"/>
          <ac:spMkLst>
            <pc:docMk/>
            <pc:sldMk cId="1700168398" sldId="288"/>
            <ac:spMk id="16" creationId="{E5C80E11-75C4-AD01-F3F3-EBDA1029D44E}"/>
          </ac:spMkLst>
        </pc:spChg>
        <pc:spChg chg="mod">
          <ac:chgData name="Andel, Marc van" userId="78b6dbb4-c515-4f6a-8f0e-e5bbb5c2a0f0" providerId="ADAL" clId="{4B02AF30-1307-4640-AC2E-BA05FB448651}" dt="2023-05-23T08:43:10.272" v="1466"/>
          <ac:spMkLst>
            <pc:docMk/>
            <pc:sldMk cId="1700168398" sldId="288"/>
            <ac:spMk id="17" creationId="{DC21062D-DB0D-DFE8-EE7A-7C73DD02E7F4}"/>
          </ac:spMkLst>
        </pc:spChg>
        <pc:spChg chg="mod">
          <ac:chgData name="Andel, Marc van" userId="78b6dbb4-c515-4f6a-8f0e-e5bbb5c2a0f0" providerId="ADAL" clId="{4B02AF30-1307-4640-AC2E-BA05FB448651}" dt="2023-05-23T08:43:10.272" v="1466"/>
          <ac:spMkLst>
            <pc:docMk/>
            <pc:sldMk cId="1700168398" sldId="288"/>
            <ac:spMk id="18" creationId="{4004C6D2-9D8A-C9D7-F420-C9787EA48D91}"/>
          </ac:spMkLst>
        </pc:spChg>
        <pc:spChg chg="mod">
          <ac:chgData name="Andel, Marc van" userId="78b6dbb4-c515-4f6a-8f0e-e5bbb5c2a0f0" providerId="ADAL" clId="{4B02AF30-1307-4640-AC2E-BA05FB448651}" dt="2023-05-23T08:43:10.272" v="1466"/>
          <ac:spMkLst>
            <pc:docMk/>
            <pc:sldMk cId="1700168398" sldId="288"/>
            <ac:spMk id="19" creationId="{444A9B9E-3F3A-BDB6-A91D-584A80CE271A}"/>
          </ac:spMkLst>
        </pc:spChg>
        <pc:spChg chg="mod">
          <ac:chgData name="Andel, Marc van" userId="78b6dbb4-c515-4f6a-8f0e-e5bbb5c2a0f0" providerId="ADAL" clId="{4B02AF30-1307-4640-AC2E-BA05FB448651}" dt="2023-05-23T08:43:10.272" v="1466"/>
          <ac:spMkLst>
            <pc:docMk/>
            <pc:sldMk cId="1700168398" sldId="288"/>
            <ac:spMk id="20" creationId="{CFF3D704-B1DB-49E4-E3C6-322C687DFE4C}"/>
          </ac:spMkLst>
        </pc:spChg>
        <pc:spChg chg="add del mod ord">
          <ac:chgData name="Andel, Marc van" userId="78b6dbb4-c515-4f6a-8f0e-e5bbb5c2a0f0" providerId="ADAL" clId="{4B02AF30-1307-4640-AC2E-BA05FB448651}" dt="2023-05-23T08:47:03.497" v="1545" actId="478"/>
          <ac:spMkLst>
            <pc:docMk/>
            <pc:sldMk cId="1700168398" sldId="288"/>
            <ac:spMk id="22" creationId="{26FF2079-1021-270C-039A-5274BD31F535}"/>
          </ac:spMkLst>
        </pc:spChg>
        <pc:spChg chg="mod">
          <ac:chgData name="Andel, Marc van" userId="78b6dbb4-c515-4f6a-8f0e-e5bbb5c2a0f0" providerId="ADAL" clId="{4B02AF30-1307-4640-AC2E-BA05FB448651}" dt="2023-05-23T08:46:58.091" v="1543"/>
          <ac:spMkLst>
            <pc:docMk/>
            <pc:sldMk cId="1700168398" sldId="288"/>
            <ac:spMk id="24" creationId="{0478AE76-7F7D-203C-195F-A0CBB2946240}"/>
          </ac:spMkLst>
        </pc:spChg>
        <pc:spChg chg="mod">
          <ac:chgData name="Andel, Marc van" userId="78b6dbb4-c515-4f6a-8f0e-e5bbb5c2a0f0" providerId="ADAL" clId="{4B02AF30-1307-4640-AC2E-BA05FB448651}" dt="2023-05-23T08:46:58.091" v="1543"/>
          <ac:spMkLst>
            <pc:docMk/>
            <pc:sldMk cId="1700168398" sldId="288"/>
            <ac:spMk id="25" creationId="{96FE4B1D-9BFD-D8C3-1F5D-C0C7FAAC8A25}"/>
          </ac:spMkLst>
        </pc:spChg>
        <pc:spChg chg="mod">
          <ac:chgData name="Andel, Marc van" userId="78b6dbb4-c515-4f6a-8f0e-e5bbb5c2a0f0" providerId="ADAL" clId="{4B02AF30-1307-4640-AC2E-BA05FB448651}" dt="2023-05-23T08:46:58.091" v="1543"/>
          <ac:spMkLst>
            <pc:docMk/>
            <pc:sldMk cId="1700168398" sldId="288"/>
            <ac:spMk id="26" creationId="{AAB44E8E-FC6E-0F1D-1BD7-4CD60A52C449}"/>
          </ac:spMkLst>
        </pc:spChg>
        <pc:spChg chg="mod">
          <ac:chgData name="Andel, Marc van" userId="78b6dbb4-c515-4f6a-8f0e-e5bbb5c2a0f0" providerId="ADAL" clId="{4B02AF30-1307-4640-AC2E-BA05FB448651}" dt="2023-05-23T08:46:58.091" v="1543"/>
          <ac:spMkLst>
            <pc:docMk/>
            <pc:sldMk cId="1700168398" sldId="288"/>
            <ac:spMk id="27" creationId="{A76001D3-3186-EA50-C179-5FEAEDA9455C}"/>
          </ac:spMkLst>
        </pc:spChg>
        <pc:spChg chg="mod">
          <ac:chgData name="Andel, Marc van" userId="78b6dbb4-c515-4f6a-8f0e-e5bbb5c2a0f0" providerId="ADAL" clId="{4B02AF30-1307-4640-AC2E-BA05FB448651}" dt="2023-05-23T08:46:58.091" v="1543"/>
          <ac:spMkLst>
            <pc:docMk/>
            <pc:sldMk cId="1700168398" sldId="288"/>
            <ac:spMk id="28" creationId="{7E73A37F-3E05-D1BA-D33E-489CE509E4B7}"/>
          </ac:spMkLst>
        </pc:spChg>
        <pc:spChg chg="mod">
          <ac:chgData name="Andel, Marc van" userId="78b6dbb4-c515-4f6a-8f0e-e5bbb5c2a0f0" providerId="ADAL" clId="{4B02AF30-1307-4640-AC2E-BA05FB448651}" dt="2023-05-23T08:46:58.091" v="1543"/>
          <ac:spMkLst>
            <pc:docMk/>
            <pc:sldMk cId="1700168398" sldId="288"/>
            <ac:spMk id="29" creationId="{5ECA4450-68BF-C3B5-6095-CEE5A9DB65E6}"/>
          </ac:spMkLst>
        </pc:spChg>
        <pc:spChg chg="mod">
          <ac:chgData name="Andel, Marc van" userId="78b6dbb4-c515-4f6a-8f0e-e5bbb5c2a0f0" providerId="ADAL" clId="{4B02AF30-1307-4640-AC2E-BA05FB448651}" dt="2023-05-23T08:46:58.091" v="1543"/>
          <ac:spMkLst>
            <pc:docMk/>
            <pc:sldMk cId="1700168398" sldId="288"/>
            <ac:spMk id="30" creationId="{332816F2-D486-E308-DB61-B6F14065CE04}"/>
          </ac:spMkLst>
        </pc:spChg>
        <pc:spChg chg="mod">
          <ac:chgData name="Andel, Marc van" userId="78b6dbb4-c515-4f6a-8f0e-e5bbb5c2a0f0" providerId="ADAL" clId="{4B02AF30-1307-4640-AC2E-BA05FB448651}" dt="2023-05-23T08:46:58.091" v="1543"/>
          <ac:spMkLst>
            <pc:docMk/>
            <pc:sldMk cId="1700168398" sldId="288"/>
            <ac:spMk id="31" creationId="{A4C04606-3708-7A0E-3E6D-A95DAECDAD10}"/>
          </ac:spMkLst>
        </pc:spChg>
        <pc:spChg chg="mod">
          <ac:chgData name="Andel, Marc van" userId="78b6dbb4-c515-4f6a-8f0e-e5bbb5c2a0f0" providerId="ADAL" clId="{4B02AF30-1307-4640-AC2E-BA05FB448651}" dt="2023-05-23T08:46:58.091" v="1543"/>
          <ac:spMkLst>
            <pc:docMk/>
            <pc:sldMk cId="1700168398" sldId="288"/>
            <ac:spMk id="32" creationId="{0947B830-00AA-D736-9343-BA3D7CF26CE7}"/>
          </ac:spMkLst>
        </pc:spChg>
        <pc:spChg chg="mod">
          <ac:chgData name="Andel, Marc van" userId="78b6dbb4-c515-4f6a-8f0e-e5bbb5c2a0f0" providerId="ADAL" clId="{4B02AF30-1307-4640-AC2E-BA05FB448651}" dt="2023-05-23T08:46:58.091" v="1543"/>
          <ac:spMkLst>
            <pc:docMk/>
            <pc:sldMk cId="1700168398" sldId="288"/>
            <ac:spMk id="33" creationId="{07F6EB39-3372-6EDA-4DAB-3F12106D894E}"/>
          </ac:spMkLst>
        </pc:spChg>
        <pc:spChg chg="add del">
          <ac:chgData name="Andel, Marc van" userId="78b6dbb4-c515-4f6a-8f0e-e5bbb5c2a0f0" providerId="ADAL" clId="{4B02AF30-1307-4640-AC2E-BA05FB448651}" dt="2023-05-23T08:47:08.461" v="1547" actId="22"/>
          <ac:spMkLst>
            <pc:docMk/>
            <pc:sldMk cId="1700168398" sldId="288"/>
            <ac:spMk id="35" creationId="{C9F71098-11DE-BFB1-BD40-97E9DD7C2FB4}"/>
          </ac:spMkLst>
        </pc:spChg>
        <pc:spChg chg="add del mod">
          <ac:chgData name="Andel, Marc van" userId="78b6dbb4-c515-4f6a-8f0e-e5bbb5c2a0f0" providerId="ADAL" clId="{4B02AF30-1307-4640-AC2E-BA05FB448651}" dt="2023-05-23T08:49:43.590" v="1566" actId="478"/>
          <ac:spMkLst>
            <pc:docMk/>
            <pc:sldMk cId="1700168398" sldId="288"/>
            <ac:spMk id="37" creationId="{0929967A-4D48-4411-1452-947A3B506667}"/>
          </ac:spMkLst>
        </pc:spChg>
        <pc:spChg chg="add del">
          <ac:chgData name="Andel, Marc van" userId="78b6dbb4-c515-4f6a-8f0e-e5bbb5c2a0f0" providerId="ADAL" clId="{4B02AF30-1307-4640-AC2E-BA05FB448651}" dt="2023-05-23T08:49:56.837" v="1569" actId="478"/>
          <ac:spMkLst>
            <pc:docMk/>
            <pc:sldMk cId="1700168398" sldId="288"/>
            <ac:spMk id="39" creationId="{B8CF4E98-04B2-CC05-D0C5-D8DFD83FECB9}"/>
          </ac:spMkLst>
        </pc:spChg>
        <pc:spChg chg="add mod ord">
          <ac:chgData name="Andel, Marc van" userId="78b6dbb4-c515-4f6a-8f0e-e5bbb5c2a0f0" providerId="ADAL" clId="{4B02AF30-1307-4640-AC2E-BA05FB448651}" dt="2023-05-23T08:50:33.388" v="1576" actId="1076"/>
          <ac:spMkLst>
            <pc:docMk/>
            <pc:sldMk cId="1700168398" sldId="288"/>
            <ac:spMk id="40" creationId="{BA40585F-4307-293F-8CDF-CA8E553BDC03}"/>
          </ac:spMkLst>
        </pc:spChg>
        <pc:grpChg chg="add del mod">
          <ac:chgData name="Andel, Marc van" userId="78b6dbb4-c515-4f6a-8f0e-e5bbb5c2a0f0" providerId="ADAL" clId="{4B02AF30-1307-4640-AC2E-BA05FB448651}" dt="2023-05-23T08:43:13.367" v="1469"/>
          <ac:grpSpMkLst>
            <pc:docMk/>
            <pc:sldMk cId="1700168398" sldId="288"/>
            <ac:grpSpMk id="10" creationId="{0AF9ADB1-EE2D-9196-3312-515F68E2C56C}"/>
          </ac:grpSpMkLst>
        </pc:grpChg>
        <pc:grpChg chg="add del mod">
          <ac:chgData name="Andel, Marc van" userId="78b6dbb4-c515-4f6a-8f0e-e5bbb5c2a0f0" providerId="ADAL" clId="{4B02AF30-1307-4640-AC2E-BA05FB448651}" dt="2023-05-23T08:49:38.164" v="1565" actId="478"/>
          <ac:grpSpMkLst>
            <pc:docMk/>
            <pc:sldMk cId="1700168398" sldId="288"/>
            <ac:grpSpMk id="23" creationId="{0468775B-400F-F697-72BF-672916C950C0}"/>
          </ac:grpSpMkLst>
        </pc:grpChg>
        <pc:picChg chg="add del mod modCrop">
          <ac:chgData name="Andel, Marc van" userId="78b6dbb4-c515-4f6a-8f0e-e5bbb5c2a0f0" providerId="ADAL" clId="{4B02AF30-1307-4640-AC2E-BA05FB448651}" dt="2023-05-23T08:34:58.870" v="1374" actId="478"/>
          <ac:picMkLst>
            <pc:docMk/>
            <pc:sldMk cId="1700168398" sldId="288"/>
            <ac:picMk id="8" creationId="{A9E29D35-41AD-E1B7-1DBA-6FBA448D452E}"/>
          </ac:picMkLst>
        </pc:picChg>
        <pc:picChg chg="add del mod ord">
          <ac:chgData name="Andel, Marc van" userId="78b6dbb4-c515-4f6a-8f0e-e5bbb5c2a0f0" providerId="ADAL" clId="{4B02AF30-1307-4640-AC2E-BA05FB448651}" dt="2023-05-23T08:46:53.311" v="1541" actId="478"/>
          <ac:picMkLst>
            <pc:docMk/>
            <pc:sldMk cId="1700168398" sldId="288"/>
            <ac:picMk id="21" creationId="{BAA59FFB-7891-EB14-BA80-337C0C844702}"/>
          </ac:picMkLst>
        </pc:picChg>
        <pc:picChg chg="add mod">
          <ac:chgData name="Andel, Marc van" userId="78b6dbb4-c515-4f6a-8f0e-e5bbb5c2a0f0" providerId="ADAL" clId="{4B02AF30-1307-4640-AC2E-BA05FB448651}" dt="2023-05-23T08:50:33.388" v="1576" actId="1076"/>
          <ac:picMkLst>
            <pc:docMk/>
            <pc:sldMk cId="1700168398" sldId="288"/>
            <ac:picMk id="38" creationId="{1784D106-969B-E03F-1FC6-13466B2B7131}"/>
          </ac:picMkLst>
        </pc:picChg>
      </pc:sldChg>
      <pc:sldChg chg="modSp mod modTransition modNotesTx">
        <pc:chgData name="Andel, Marc van" userId="78b6dbb4-c515-4f6a-8f0e-e5bbb5c2a0f0" providerId="ADAL" clId="{4B02AF30-1307-4640-AC2E-BA05FB448651}" dt="2023-06-08T12:04:32.486" v="3908" actId="6549"/>
        <pc:sldMkLst>
          <pc:docMk/>
          <pc:sldMk cId="439839869" sldId="289"/>
        </pc:sldMkLst>
        <pc:spChg chg="mod">
          <ac:chgData name="Andel, Marc van" userId="78b6dbb4-c515-4f6a-8f0e-e5bbb5c2a0f0" providerId="ADAL" clId="{4B02AF30-1307-4640-AC2E-BA05FB448651}" dt="2023-05-23T07:44:35.545" v="405" actId="14838"/>
          <ac:spMkLst>
            <pc:docMk/>
            <pc:sldMk cId="439839869" sldId="289"/>
            <ac:spMk id="3" creationId="{50CE1592-5181-E159-5388-51BEEC7EB875}"/>
          </ac:spMkLst>
        </pc:spChg>
        <pc:picChg chg="mod">
          <ac:chgData name="Andel, Marc van" userId="78b6dbb4-c515-4f6a-8f0e-e5bbb5c2a0f0" providerId="ADAL" clId="{4B02AF30-1307-4640-AC2E-BA05FB448651}" dt="2023-05-23T07:28:41.857" v="186" actId="1076"/>
          <ac:picMkLst>
            <pc:docMk/>
            <pc:sldMk cId="439839869" sldId="289"/>
            <ac:picMk id="5" creationId="{8827DED4-78AA-E9B0-31DD-0737146FCCDD}"/>
          </ac:picMkLst>
        </pc:picChg>
      </pc:sldChg>
      <pc:sldChg chg="modTransition">
        <pc:chgData name="Andel, Marc van" userId="78b6dbb4-c515-4f6a-8f0e-e5bbb5c2a0f0" providerId="ADAL" clId="{4B02AF30-1307-4640-AC2E-BA05FB448651}" dt="2023-05-23T07:41:49.197" v="396"/>
        <pc:sldMkLst>
          <pc:docMk/>
          <pc:sldMk cId="2361766490" sldId="290"/>
        </pc:sldMkLst>
      </pc:sldChg>
      <pc:sldChg chg="modSp mod">
        <pc:chgData name="Andel, Marc van" userId="78b6dbb4-c515-4f6a-8f0e-e5bbb5c2a0f0" providerId="ADAL" clId="{4B02AF30-1307-4640-AC2E-BA05FB448651}" dt="2023-05-23T07:46:29.710" v="409" actId="114"/>
        <pc:sldMkLst>
          <pc:docMk/>
          <pc:sldMk cId="3054367515" sldId="294"/>
        </pc:sldMkLst>
        <pc:spChg chg="mod">
          <ac:chgData name="Andel, Marc van" userId="78b6dbb4-c515-4f6a-8f0e-e5bbb5c2a0f0" providerId="ADAL" clId="{4B02AF30-1307-4640-AC2E-BA05FB448651}" dt="2023-05-23T07:46:29.710" v="409" actId="114"/>
          <ac:spMkLst>
            <pc:docMk/>
            <pc:sldMk cId="3054367515" sldId="294"/>
            <ac:spMk id="54" creationId="{66517EFE-DFAF-D952-BC37-02D6D00422A7}"/>
          </ac:spMkLst>
        </pc:spChg>
      </pc:sldChg>
      <pc:sldChg chg="addSp modSp modTransition">
        <pc:chgData name="Andel, Marc van" userId="78b6dbb4-c515-4f6a-8f0e-e5bbb5c2a0f0" providerId="ADAL" clId="{4B02AF30-1307-4640-AC2E-BA05FB448651}" dt="2023-05-30T09:30:08.327" v="2118"/>
        <pc:sldMkLst>
          <pc:docMk/>
          <pc:sldMk cId="3815823376" sldId="295"/>
        </pc:sldMkLst>
        <pc:spChg chg="add mod">
          <ac:chgData name="Andel, Marc van" userId="78b6dbb4-c515-4f6a-8f0e-e5bbb5c2a0f0" providerId="ADAL" clId="{4B02AF30-1307-4640-AC2E-BA05FB448651}" dt="2023-05-30T09:30:08.327" v="2118"/>
          <ac:spMkLst>
            <pc:docMk/>
            <pc:sldMk cId="3815823376" sldId="295"/>
            <ac:spMk id="3" creationId="{FDC745D2-DBB4-944F-3DFE-0A368C59CF67}"/>
          </ac:spMkLst>
        </pc:spChg>
      </pc:sldChg>
      <pc:sldChg chg="del">
        <pc:chgData name="Andel, Marc van" userId="78b6dbb4-c515-4f6a-8f0e-e5bbb5c2a0f0" providerId="ADAL" clId="{4B02AF30-1307-4640-AC2E-BA05FB448651}" dt="2023-06-08T12:08:02.826" v="3928" actId="47"/>
        <pc:sldMkLst>
          <pc:docMk/>
          <pc:sldMk cId="1085482742" sldId="296"/>
        </pc:sldMkLst>
      </pc:sldChg>
      <pc:sldChg chg="del">
        <pc:chgData name="Andel, Marc van" userId="78b6dbb4-c515-4f6a-8f0e-e5bbb5c2a0f0" providerId="ADAL" clId="{4B02AF30-1307-4640-AC2E-BA05FB448651}" dt="2023-06-08T11:54:16.741" v="2268" actId="47"/>
        <pc:sldMkLst>
          <pc:docMk/>
          <pc:sldMk cId="3521474018" sldId="297"/>
        </pc:sldMkLst>
      </pc:sldChg>
      <pc:sldChg chg="modSp del mod">
        <pc:chgData name="Andel, Marc van" userId="78b6dbb4-c515-4f6a-8f0e-e5bbb5c2a0f0" providerId="ADAL" clId="{4B02AF30-1307-4640-AC2E-BA05FB448651}" dt="2023-06-08T12:53:23.779" v="4325" actId="47"/>
        <pc:sldMkLst>
          <pc:docMk/>
          <pc:sldMk cId="3484641424" sldId="298"/>
        </pc:sldMkLst>
        <pc:spChg chg="mod">
          <ac:chgData name="Andel, Marc van" userId="78b6dbb4-c515-4f6a-8f0e-e5bbb5c2a0f0" providerId="ADAL" clId="{4B02AF30-1307-4640-AC2E-BA05FB448651}" dt="2023-06-08T12:03:48.845" v="3903" actId="20577"/>
          <ac:spMkLst>
            <pc:docMk/>
            <pc:sldMk cId="3484641424" sldId="298"/>
            <ac:spMk id="2" creationId="{64B62BFB-9A86-1700-38C3-C73766B1662A}"/>
          </ac:spMkLst>
        </pc:spChg>
        <pc:spChg chg="mod">
          <ac:chgData name="Andel, Marc van" userId="78b6dbb4-c515-4f6a-8f0e-e5bbb5c2a0f0" providerId="ADAL" clId="{4B02AF30-1307-4640-AC2E-BA05FB448651}" dt="2023-06-08T12:42:44.671" v="4324" actId="207"/>
          <ac:spMkLst>
            <pc:docMk/>
            <pc:sldMk cId="3484641424" sldId="298"/>
            <ac:spMk id="3" creationId="{A67DA80D-6CC9-5787-91EA-8E2464C92DAF}"/>
          </ac:spMkLst>
        </pc:spChg>
      </pc:sldChg>
      <pc:sldChg chg="delSp modSp mod modTransition modAnim modNotesTx">
        <pc:chgData name="Andel, Marc van" userId="78b6dbb4-c515-4f6a-8f0e-e5bbb5c2a0f0" providerId="ADAL" clId="{4B02AF30-1307-4640-AC2E-BA05FB448651}" dt="2023-06-08T12:05:16.701" v="3911" actId="6549"/>
        <pc:sldMkLst>
          <pc:docMk/>
          <pc:sldMk cId="1903124798" sldId="299"/>
        </pc:sldMkLst>
        <pc:spChg chg="mod">
          <ac:chgData name="Andel, Marc van" userId="78b6dbb4-c515-4f6a-8f0e-e5bbb5c2a0f0" providerId="ADAL" clId="{4B02AF30-1307-4640-AC2E-BA05FB448651}" dt="2023-05-30T09:29:55.232" v="2117" actId="1076"/>
          <ac:spMkLst>
            <pc:docMk/>
            <pc:sldMk cId="1903124798" sldId="299"/>
            <ac:spMk id="2" creationId="{1AB22F46-8CC3-93FE-25E7-1E5CC5DFC43F}"/>
          </ac:spMkLst>
        </pc:spChg>
        <pc:spChg chg="del">
          <ac:chgData name="Andel, Marc van" userId="78b6dbb4-c515-4f6a-8f0e-e5bbb5c2a0f0" providerId="ADAL" clId="{4B02AF30-1307-4640-AC2E-BA05FB448651}" dt="2023-05-23T07:42:17.205" v="399" actId="478"/>
          <ac:spMkLst>
            <pc:docMk/>
            <pc:sldMk cId="1903124798" sldId="299"/>
            <ac:spMk id="2" creationId="{68184F20-F6B7-DE6F-3393-7A9409CA812E}"/>
          </ac:spMkLst>
        </pc:spChg>
        <pc:spChg chg="del">
          <ac:chgData name="Andel, Marc van" userId="78b6dbb4-c515-4f6a-8f0e-e5bbb5c2a0f0" providerId="ADAL" clId="{4B02AF30-1307-4640-AC2E-BA05FB448651}" dt="2023-05-23T07:42:15.857" v="398" actId="478"/>
          <ac:spMkLst>
            <pc:docMk/>
            <pc:sldMk cId="1903124798" sldId="299"/>
            <ac:spMk id="3" creationId="{56FC6BE3-E521-AAC4-22F8-3510B0E69960}"/>
          </ac:spMkLst>
        </pc:spChg>
      </pc:sldChg>
      <pc:sldChg chg="modSp mod ord modClrScheme modShow chgLayout">
        <pc:chgData name="Andel, Marc van" userId="78b6dbb4-c515-4f6a-8f0e-e5bbb5c2a0f0" providerId="ADAL" clId="{4B02AF30-1307-4640-AC2E-BA05FB448651}" dt="2023-05-23T08:50:57.083" v="1577" actId="729"/>
        <pc:sldMkLst>
          <pc:docMk/>
          <pc:sldMk cId="1618816982" sldId="300"/>
        </pc:sldMkLst>
        <pc:spChg chg="mod ord">
          <ac:chgData name="Andel, Marc van" userId="78b6dbb4-c515-4f6a-8f0e-e5bbb5c2a0f0" providerId="ADAL" clId="{4B02AF30-1307-4640-AC2E-BA05FB448651}" dt="2023-05-23T08:49:30.863" v="1563" actId="700"/>
          <ac:spMkLst>
            <pc:docMk/>
            <pc:sldMk cId="1618816982" sldId="300"/>
            <ac:spMk id="2" creationId="{E9FEBB4E-2867-B88C-EB92-C16733559B3B}"/>
          </ac:spMkLst>
        </pc:spChg>
        <pc:picChg chg="mod ord">
          <ac:chgData name="Andel, Marc van" userId="78b6dbb4-c515-4f6a-8f0e-e5bbb5c2a0f0" providerId="ADAL" clId="{4B02AF30-1307-4640-AC2E-BA05FB448651}" dt="2023-05-23T08:49:30.863" v="1563" actId="700"/>
          <ac:picMkLst>
            <pc:docMk/>
            <pc:sldMk cId="1618816982" sldId="300"/>
            <ac:picMk id="4" creationId="{75977256-C61D-8936-82D7-E7F35702825C}"/>
          </ac:picMkLst>
        </pc:picChg>
      </pc:sldChg>
      <pc:sldChg chg="addSp delSp modSp add mod modTransition modAnim modNotesTx">
        <pc:chgData name="Andel, Marc van" userId="78b6dbb4-c515-4f6a-8f0e-e5bbb5c2a0f0" providerId="ADAL" clId="{4B02AF30-1307-4640-AC2E-BA05FB448651}" dt="2023-06-08T12:04:15.935" v="3907" actId="113"/>
        <pc:sldMkLst>
          <pc:docMk/>
          <pc:sldMk cId="3950270928" sldId="301"/>
        </pc:sldMkLst>
        <pc:spChg chg="del">
          <ac:chgData name="Andel, Marc van" userId="78b6dbb4-c515-4f6a-8f0e-e5bbb5c2a0f0" providerId="ADAL" clId="{4B02AF30-1307-4640-AC2E-BA05FB448651}" dt="2023-05-23T07:23:42.318" v="164" actId="478"/>
          <ac:spMkLst>
            <pc:docMk/>
            <pc:sldMk cId="3950270928" sldId="301"/>
            <ac:spMk id="3" creationId="{7AD05C9A-CF66-28D8-7076-E8E38866EE8C}"/>
          </ac:spMkLst>
        </pc:spChg>
        <pc:spChg chg="add mod">
          <ac:chgData name="Andel, Marc van" userId="78b6dbb4-c515-4f6a-8f0e-e5bbb5c2a0f0" providerId="ADAL" clId="{4B02AF30-1307-4640-AC2E-BA05FB448651}" dt="2023-05-23T07:21:11.623" v="150"/>
          <ac:spMkLst>
            <pc:docMk/>
            <pc:sldMk cId="3950270928" sldId="301"/>
            <ac:spMk id="6" creationId="{7FAAA8B4-2ABC-0823-9762-34264504981D}"/>
          </ac:spMkLst>
        </pc:spChg>
        <pc:spChg chg="mod">
          <ac:chgData name="Andel, Marc van" userId="78b6dbb4-c515-4f6a-8f0e-e5bbb5c2a0f0" providerId="ADAL" clId="{4B02AF30-1307-4640-AC2E-BA05FB448651}" dt="2023-05-23T07:43:44.630" v="404" actId="14100"/>
          <ac:spMkLst>
            <pc:docMk/>
            <pc:sldMk cId="3950270928" sldId="301"/>
            <ac:spMk id="11" creationId="{2E1093BC-EF0A-EC7E-777D-E3BC152EE21C}"/>
          </ac:spMkLst>
        </pc:spChg>
        <pc:spChg chg="add mod">
          <ac:chgData name="Andel, Marc van" userId="78b6dbb4-c515-4f6a-8f0e-e5bbb5c2a0f0" providerId="ADAL" clId="{4B02AF30-1307-4640-AC2E-BA05FB448651}" dt="2023-05-23T07:23:42.318" v="164" actId="478"/>
          <ac:spMkLst>
            <pc:docMk/>
            <pc:sldMk cId="3950270928" sldId="301"/>
            <ac:spMk id="14" creationId="{129E0A3F-E93B-5A54-6E55-6C54D2C84A63}"/>
          </ac:spMkLst>
        </pc:spChg>
        <pc:grpChg chg="add mod">
          <ac:chgData name="Andel, Marc van" userId="78b6dbb4-c515-4f6a-8f0e-e5bbb5c2a0f0" providerId="ADAL" clId="{4B02AF30-1307-4640-AC2E-BA05FB448651}" dt="2023-05-23T07:43:44.630" v="404" actId="14100"/>
          <ac:grpSpMkLst>
            <pc:docMk/>
            <pc:sldMk cId="3950270928" sldId="301"/>
            <ac:grpSpMk id="9" creationId="{0ED81C4C-45CD-E7B0-03D9-A7ECB745414E}"/>
          </ac:grpSpMkLst>
        </pc:grpChg>
        <pc:picChg chg="add mod">
          <ac:chgData name="Andel, Marc van" userId="78b6dbb4-c515-4f6a-8f0e-e5bbb5c2a0f0" providerId="ADAL" clId="{4B02AF30-1307-4640-AC2E-BA05FB448651}" dt="2023-05-23T07:21:11.623" v="150"/>
          <ac:picMkLst>
            <pc:docMk/>
            <pc:sldMk cId="3950270928" sldId="301"/>
            <ac:picMk id="5" creationId="{1BAD6E0B-908D-34BE-4FBB-AF300C1CB790}"/>
          </ac:picMkLst>
        </pc:picChg>
        <pc:picChg chg="add mod">
          <ac:chgData name="Andel, Marc van" userId="78b6dbb4-c515-4f6a-8f0e-e5bbb5c2a0f0" providerId="ADAL" clId="{4B02AF30-1307-4640-AC2E-BA05FB448651}" dt="2023-05-23T07:21:11.623" v="150"/>
          <ac:picMkLst>
            <pc:docMk/>
            <pc:sldMk cId="3950270928" sldId="301"/>
            <ac:picMk id="7" creationId="{5741A782-BFE0-858E-F677-17D8ED263E3D}"/>
          </ac:picMkLst>
        </pc:picChg>
        <pc:picChg chg="add mod">
          <ac:chgData name="Andel, Marc van" userId="78b6dbb4-c515-4f6a-8f0e-e5bbb5c2a0f0" providerId="ADAL" clId="{4B02AF30-1307-4640-AC2E-BA05FB448651}" dt="2023-05-23T07:21:11.623" v="150"/>
          <ac:picMkLst>
            <pc:docMk/>
            <pc:sldMk cId="3950270928" sldId="301"/>
            <ac:picMk id="8" creationId="{11BC5CC1-A1F3-03AB-6A87-52167E71370D}"/>
          </ac:picMkLst>
        </pc:picChg>
        <pc:picChg chg="mod">
          <ac:chgData name="Andel, Marc van" userId="78b6dbb4-c515-4f6a-8f0e-e5bbb5c2a0f0" providerId="ADAL" clId="{4B02AF30-1307-4640-AC2E-BA05FB448651}" dt="2023-05-23T07:43:44.630" v="404" actId="14100"/>
          <ac:picMkLst>
            <pc:docMk/>
            <pc:sldMk cId="3950270928" sldId="301"/>
            <ac:picMk id="10" creationId="{B0B08D48-DE79-9499-C3D8-3C000D8AB0E5}"/>
          </ac:picMkLst>
        </pc:picChg>
        <pc:picChg chg="mod">
          <ac:chgData name="Andel, Marc van" userId="78b6dbb4-c515-4f6a-8f0e-e5bbb5c2a0f0" providerId="ADAL" clId="{4B02AF30-1307-4640-AC2E-BA05FB448651}" dt="2023-05-23T07:43:44.630" v="404" actId="14100"/>
          <ac:picMkLst>
            <pc:docMk/>
            <pc:sldMk cId="3950270928" sldId="301"/>
            <ac:picMk id="12" creationId="{3F9B707C-A88C-7DC5-21C7-AD3E018CAC68}"/>
          </ac:picMkLst>
        </pc:picChg>
      </pc:sldChg>
      <pc:sldChg chg="addSp delSp modSp add mod ord modTransition delAnim modAnim">
        <pc:chgData name="Andel, Marc van" userId="78b6dbb4-c515-4f6a-8f0e-e5bbb5c2a0f0" providerId="ADAL" clId="{4B02AF30-1307-4640-AC2E-BA05FB448651}" dt="2023-05-30T08:46:37.157" v="2037"/>
        <pc:sldMkLst>
          <pc:docMk/>
          <pc:sldMk cId="3880525576" sldId="302"/>
        </pc:sldMkLst>
        <pc:spChg chg="del">
          <ac:chgData name="Andel, Marc van" userId="78b6dbb4-c515-4f6a-8f0e-e5bbb5c2a0f0" providerId="ADAL" clId="{4B02AF30-1307-4640-AC2E-BA05FB448651}" dt="2023-05-23T07:29:21.649" v="190" actId="478"/>
          <ac:spMkLst>
            <pc:docMk/>
            <pc:sldMk cId="3880525576" sldId="302"/>
            <ac:spMk id="3" creationId="{7AD05C9A-CF66-28D8-7076-E8E38866EE8C}"/>
          </ac:spMkLst>
        </pc:spChg>
        <pc:spChg chg="add del mod">
          <ac:chgData name="Andel, Marc van" userId="78b6dbb4-c515-4f6a-8f0e-e5bbb5c2a0f0" providerId="ADAL" clId="{4B02AF30-1307-4640-AC2E-BA05FB448651}" dt="2023-05-23T07:29:24.399" v="191" actId="478"/>
          <ac:spMkLst>
            <pc:docMk/>
            <pc:sldMk cId="3880525576" sldId="302"/>
            <ac:spMk id="6" creationId="{FB77ECD1-5457-51D9-2B99-BAD8FFB87C8F}"/>
          </ac:spMkLst>
        </pc:spChg>
        <pc:spChg chg="add mod">
          <ac:chgData name="Andel, Marc van" userId="78b6dbb4-c515-4f6a-8f0e-e5bbb5c2a0f0" providerId="ADAL" clId="{4B02AF30-1307-4640-AC2E-BA05FB448651}" dt="2023-05-23T07:33:48.626" v="284" actId="1076"/>
          <ac:spMkLst>
            <pc:docMk/>
            <pc:sldMk cId="3880525576" sldId="302"/>
            <ac:spMk id="7" creationId="{07E84859-3AFC-2E9F-05AE-A9A7C09F4FD6}"/>
          </ac:spMkLst>
        </pc:spChg>
        <pc:spChg chg="add mod">
          <ac:chgData name="Andel, Marc van" userId="78b6dbb4-c515-4f6a-8f0e-e5bbb5c2a0f0" providerId="ADAL" clId="{4B02AF30-1307-4640-AC2E-BA05FB448651}" dt="2023-05-23T07:33:48.626" v="284" actId="1076"/>
          <ac:spMkLst>
            <pc:docMk/>
            <pc:sldMk cId="3880525576" sldId="302"/>
            <ac:spMk id="8" creationId="{C5BF14B8-F2E0-78FF-42B2-94E52C76484E}"/>
          </ac:spMkLst>
        </pc:spChg>
        <pc:spChg chg="add mod">
          <ac:chgData name="Andel, Marc van" userId="78b6dbb4-c515-4f6a-8f0e-e5bbb5c2a0f0" providerId="ADAL" clId="{4B02AF30-1307-4640-AC2E-BA05FB448651}" dt="2023-05-23T07:33:48.626" v="284" actId="1076"/>
          <ac:spMkLst>
            <pc:docMk/>
            <pc:sldMk cId="3880525576" sldId="302"/>
            <ac:spMk id="9" creationId="{58517272-9E2D-A81F-1E38-AC895CAA4A9D}"/>
          </ac:spMkLst>
        </pc:spChg>
        <pc:spChg chg="add mod">
          <ac:chgData name="Andel, Marc van" userId="78b6dbb4-c515-4f6a-8f0e-e5bbb5c2a0f0" providerId="ADAL" clId="{4B02AF30-1307-4640-AC2E-BA05FB448651}" dt="2023-05-23T07:33:48.626" v="284" actId="1076"/>
          <ac:spMkLst>
            <pc:docMk/>
            <pc:sldMk cId="3880525576" sldId="302"/>
            <ac:spMk id="10" creationId="{C7884F8A-AFCA-9050-4337-F8EDBDDB566F}"/>
          </ac:spMkLst>
        </pc:spChg>
        <pc:spChg chg="add mod">
          <ac:chgData name="Andel, Marc van" userId="78b6dbb4-c515-4f6a-8f0e-e5bbb5c2a0f0" providerId="ADAL" clId="{4B02AF30-1307-4640-AC2E-BA05FB448651}" dt="2023-05-23T07:33:48.626" v="284" actId="1076"/>
          <ac:spMkLst>
            <pc:docMk/>
            <pc:sldMk cId="3880525576" sldId="302"/>
            <ac:spMk id="12" creationId="{E96D54BA-3AB8-314E-8808-E9E67B258767}"/>
          </ac:spMkLst>
        </pc:spChg>
        <pc:spChg chg="add del mod">
          <ac:chgData name="Andel, Marc van" userId="78b6dbb4-c515-4f6a-8f0e-e5bbb5c2a0f0" providerId="ADAL" clId="{4B02AF30-1307-4640-AC2E-BA05FB448651}" dt="2023-05-23T07:32:48.082" v="224"/>
          <ac:spMkLst>
            <pc:docMk/>
            <pc:sldMk cId="3880525576" sldId="302"/>
            <ac:spMk id="13" creationId="{1BA6FC6D-710D-B857-4611-F87E7CBEC364}"/>
          </ac:spMkLst>
        </pc:spChg>
        <pc:spChg chg="add del mod">
          <ac:chgData name="Andel, Marc van" userId="78b6dbb4-c515-4f6a-8f0e-e5bbb5c2a0f0" providerId="ADAL" clId="{4B02AF30-1307-4640-AC2E-BA05FB448651}" dt="2023-05-23T07:32:48.082" v="224"/>
          <ac:spMkLst>
            <pc:docMk/>
            <pc:sldMk cId="3880525576" sldId="302"/>
            <ac:spMk id="14" creationId="{259C67C5-1BCA-A475-2A0C-AE0423F9DD3C}"/>
          </ac:spMkLst>
        </pc:spChg>
        <pc:spChg chg="add del mod">
          <ac:chgData name="Andel, Marc van" userId="78b6dbb4-c515-4f6a-8f0e-e5bbb5c2a0f0" providerId="ADAL" clId="{4B02AF30-1307-4640-AC2E-BA05FB448651}" dt="2023-05-23T07:32:48.082" v="224"/>
          <ac:spMkLst>
            <pc:docMk/>
            <pc:sldMk cId="3880525576" sldId="302"/>
            <ac:spMk id="15" creationId="{9B233A31-AF9A-DC27-13F3-4205A201B49E}"/>
          </ac:spMkLst>
        </pc:spChg>
        <pc:spChg chg="add del mod">
          <ac:chgData name="Andel, Marc van" userId="78b6dbb4-c515-4f6a-8f0e-e5bbb5c2a0f0" providerId="ADAL" clId="{4B02AF30-1307-4640-AC2E-BA05FB448651}" dt="2023-05-23T07:32:48.082" v="224"/>
          <ac:spMkLst>
            <pc:docMk/>
            <pc:sldMk cId="3880525576" sldId="302"/>
            <ac:spMk id="16" creationId="{69D3FFE1-F55E-9D2F-08C6-D6F1008F0A73}"/>
          </ac:spMkLst>
        </pc:spChg>
        <pc:spChg chg="add del mod">
          <ac:chgData name="Andel, Marc van" userId="78b6dbb4-c515-4f6a-8f0e-e5bbb5c2a0f0" providerId="ADAL" clId="{4B02AF30-1307-4640-AC2E-BA05FB448651}" dt="2023-05-23T07:32:48.082" v="224"/>
          <ac:spMkLst>
            <pc:docMk/>
            <pc:sldMk cId="3880525576" sldId="302"/>
            <ac:spMk id="19" creationId="{A77C8DBE-8901-D8BE-A70D-C2E4251F116B}"/>
          </ac:spMkLst>
        </pc:spChg>
        <pc:spChg chg="mod">
          <ac:chgData name="Andel, Marc van" userId="78b6dbb4-c515-4f6a-8f0e-e5bbb5c2a0f0" providerId="ADAL" clId="{4B02AF30-1307-4640-AC2E-BA05FB448651}" dt="2023-05-23T07:33:48.626" v="284" actId="1076"/>
          <ac:spMkLst>
            <pc:docMk/>
            <pc:sldMk cId="3880525576" sldId="302"/>
            <ac:spMk id="20" creationId="{B3528A74-4C1F-8122-C677-F76A87029CA1}"/>
          </ac:spMkLst>
        </pc:spChg>
        <pc:spChg chg="add mod">
          <ac:chgData name="Andel, Marc van" userId="78b6dbb4-c515-4f6a-8f0e-e5bbb5c2a0f0" providerId="ADAL" clId="{4B02AF30-1307-4640-AC2E-BA05FB448651}" dt="2023-05-23T07:33:48.626" v="284" actId="1076"/>
          <ac:spMkLst>
            <pc:docMk/>
            <pc:sldMk cId="3880525576" sldId="302"/>
            <ac:spMk id="21" creationId="{1C6D4B8F-8BC3-B0D7-8ACC-00F1F1DCC57D}"/>
          </ac:spMkLst>
        </pc:spChg>
        <pc:spChg chg="add mod">
          <ac:chgData name="Andel, Marc van" userId="78b6dbb4-c515-4f6a-8f0e-e5bbb5c2a0f0" providerId="ADAL" clId="{4B02AF30-1307-4640-AC2E-BA05FB448651}" dt="2023-05-23T07:33:48.626" v="284" actId="1076"/>
          <ac:spMkLst>
            <pc:docMk/>
            <pc:sldMk cId="3880525576" sldId="302"/>
            <ac:spMk id="22" creationId="{2AD005D6-6AAE-24B5-8874-7789658C3733}"/>
          </ac:spMkLst>
        </pc:spChg>
        <pc:spChg chg="add mod">
          <ac:chgData name="Andel, Marc van" userId="78b6dbb4-c515-4f6a-8f0e-e5bbb5c2a0f0" providerId="ADAL" clId="{4B02AF30-1307-4640-AC2E-BA05FB448651}" dt="2023-05-23T07:33:48.626" v="284" actId="1076"/>
          <ac:spMkLst>
            <pc:docMk/>
            <pc:sldMk cId="3880525576" sldId="302"/>
            <ac:spMk id="23" creationId="{CED80643-4322-57B2-6692-E755016F6326}"/>
          </ac:spMkLst>
        </pc:spChg>
        <pc:cxnChg chg="add del mod">
          <ac:chgData name="Andel, Marc van" userId="78b6dbb4-c515-4f6a-8f0e-e5bbb5c2a0f0" providerId="ADAL" clId="{4B02AF30-1307-4640-AC2E-BA05FB448651}" dt="2023-05-23T07:32:02.048" v="220" actId="478"/>
          <ac:cxnSpMkLst>
            <pc:docMk/>
            <pc:sldMk cId="3880525576" sldId="302"/>
            <ac:cxnSpMk id="18" creationId="{5C71AF08-DB18-AE03-6347-A04F5C890367}"/>
          </ac:cxnSpMkLst>
        </pc:cxnChg>
      </pc:sldChg>
      <pc:sldChg chg="modSp add mod ord">
        <pc:chgData name="Andel, Marc van" userId="78b6dbb4-c515-4f6a-8f0e-e5bbb5c2a0f0" providerId="ADAL" clId="{4B02AF30-1307-4640-AC2E-BA05FB448651}" dt="2023-05-23T07:48:51.474" v="420"/>
        <pc:sldMkLst>
          <pc:docMk/>
          <pc:sldMk cId="38236624" sldId="303"/>
        </pc:sldMkLst>
        <pc:picChg chg="mod modCrop">
          <ac:chgData name="Andel, Marc van" userId="78b6dbb4-c515-4f6a-8f0e-e5bbb5c2a0f0" providerId="ADAL" clId="{4B02AF30-1307-4640-AC2E-BA05FB448651}" dt="2023-05-23T07:48:44.948" v="418" actId="732"/>
          <ac:picMkLst>
            <pc:docMk/>
            <pc:sldMk cId="38236624" sldId="303"/>
            <ac:picMk id="44" creationId="{35BE889C-1953-90E9-E0A4-4E6ADB2A3D02}"/>
          </ac:picMkLst>
        </pc:picChg>
      </pc:sldChg>
      <pc:sldChg chg="modSp add mod modTransition">
        <pc:chgData name="Andel, Marc van" userId="78b6dbb4-c515-4f6a-8f0e-e5bbb5c2a0f0" providerId="ADAL" clId="{4B02AF30-1307-4640-AC2E-BA05FB448651}" dt="2023-05-23T07:49:28.672" v="426"/>
        <pc:sldMkLst>
          <pc:docMk/>
          <pc:sldMk cId="1160620950" sldId="304"/>
        </pc:sldMkLst>
        <pc:picChg chg="mod modCrop">
          <ac:chgData name="Andel, Marc van" userId="78b6dbb4-c515-4f6a-8f0e-e5bbb5c2a0f0" providerId="ADAL" clId="{4B02AF30-1307-4640-AC2E-BA05FB448651}" dt="2023-05-23T07:49:20.146" v="425" actId="732"/>
          <ac:picMkLst>
            <pc:docMk/>
            <pc:sldMk cId="1160620950" sldId="304"/>
            <ac:picMk id="44" creationId="{35BE889C-1953-90E9-E0A4-4E6ADB2A3D02}"/>
          </ac:picMkLst>
        </pc:picChg>
      </pc:sldChg>
      <pc:sldChg chg="modSp add mod">
        <pc:chgData name="Andel, Marc van" userId="78b6dbb4-c515-4f6a-8f0e-e5bbb5c2a0f0" providerId="ADAL" clId="{4B02AF30-1307-4640-AC2E-BA05FB448651}" dt="2023-05-23T07:50:11.408" v="432" actId="14100"/>
        <pc:sldMkLst>
          <pc:docMk/>
          <pc:sldMk cId="3043078420" sldId="305"/>
        </pc:sldMkLst>
        <pc:picChg chg="mod modCrop">
          <ac:chgData name="Andel, Marc van" userId="78b6dbb4-c515-4f6a-8f0e-e5bbb5c2a0f0" providerId="ADAL" clId="{4B02AF30-1307-4640-AC2E-BA05FB448651}" dt="2023-05-23T07:50:11.408" v="432" actId="14100"/>
          <ac:picMkLst>
            <pc:docMk/>
            <pc:sldMk cId="3043078420" sldId="305"/>
            <ac:picMk id="44" creationId="{35BE889C-1953-90E9-E0A4-4E6ADB2A3D02}"/>
          </ac:picMkLst>
        </pc:picChg>
      </pc:sldChg>
      <pc:sldChg chg="addSp delSp modSp add mod modTransition modAnim">
        <pc:chgData name="Andel, Marc van" userId="78b6dbb4-c515-4f6a-8f0e-e5bbb5c2a0f0" providerId="ADAL" clId="{4B02AF30-1307-4640-AC2E-BA05FB448651}" dt="2023-05-23T08:03:22.278" v="568" actId="166"/>
        <pc:sldMkLst>
          <pc:docMk/>
          <pc:sldMk cId="3567418402" sldId="306"/>
        </pc:sldMkLst>
        <pc:spChg chg="add del mod">
          <ac:chgData name="Andel, Marc van" userId="78b6dbb4-c515-4f6a-8f0e-e5bbb5c2a0f0" providerId="ADAL" clId="{4B02AF30-1307-4640-AC2E-BA05FB448651}" dt="2023-05-23T07:56:53.291" v="454" actId="478"/>
          <ac:spMkLst>
            <pc:docMk/>
            <pc:sldMk cId="3567418402" sldId="306"/>
            <ac:spMk id="5" creationId="{D8FC32DF-CEE3-4B35-A088-B1E92025FAEF}"/>
          </ac:spMkLst>
        </pc:spChg>
        <pc:spChg chg="add del mod">
          <ac:chgData name="Andel, Marc van" userId="78b6dbb4-c515-4f6a-8f0e-e5bbb5c2a0f0" providerId="ADAL" clId="{4B02AF30-1307-4640-AC2E-BA05FB448651}" dt="2023-05-23T07:59:00.234" v="459"/>
          <ac:spMkLst>
            <pc:docMk/>
            <pc:sldMk cId="3567418402" sldId="306"/>
            <ac:spMk id="6" creationId="{CF062609-022C-70B7-280E-823D8AC74B7F}"/>
          </ac:spMkLst>
        </pc:spChg>
        <pc:spChg chg="add del mod">
          <ac:chgData name="Andel, Marc van" userId="78b6dbb4-c515-4f6a-8f0e-e5bbb5c2a0f0" providerId="ADAL" clId="{4B02AF30-1307-4640-AC2E-BA05FB448651}" dt="2023-05-23T07:59:00.234" v="459"/>
          <ac:spMkLst>
            <pc:docMk/>
            <pc:sldMk cId="3567418402" sldId="306"/>
            <ac:spMk id="7" creationId="{637DAD89-1E2A-66B0-5AC5-1C42A5169B9C}"/>
          </ac:spMkLst>
        </pc:spChg>
        <pc:spChg chg="del mod">
          <ac:chgData name="Andel, Marc van" userId="78b6dbb4-c515-4f6a-8f0e-e5bbb5c2a0f0" providerId="ADAL" clId="{4B02AF30-1307-4640-AC2E-BA05FB448651}" dt="2023-05-23T08:02:34.151" v="563" actId="478"/>
          <ac:spMkLst>
            <pc:docMk/>
            <pc:sldMk cId="3567418402" sldId="306"/>
            <ac:spMk id="8" creationId="{85818AC3-F770-4BD9-3EDD-6C79728F2C28}"/>
          </ac:spMkLst>
        </pc:spChg>
        <pc:spChg chg="add mod ord">
          <ac:chgData name="Andel, Marc van" userId="78b6dbb4-c515-4f6a-8f0e-e5bbb5c2a0f0" providerId="ADAL" clId="{4B02AF30-1307-4640-AC2E-BA05FB448651}" dt="2023-05-23T08:03:22.278" v="568" actId="166"/>
          <ac:spMkLst>
            <pc:docMk/>
            <pc:sldMk cId="3567418402" sldId="306"/>
            <ac:spMk id="9" creationId="{FE8AA9C0-3C62-6493-4E45-9E60616038D9}"/>
          </ac:spMkLst>
        </pc:spChg>
        <pc:spChg chg="add mod">
          <ac:chgData name="Andel, Marc van" userId="78b6dbb4-c515-4f6a-8f0e-e5bbb5c2a0f0" providerId="ADAL" clId="{4B02AF30-1307-4640-AC2E-BA05FB448651}" dt="2023-05-23T08:03:05.367" v="567" actId="207"/>
          <ac:spMkLst>
            <pc:docMk/>
            <pc:sldMk cId="3567418402" sldId="306"/>
            <ac:spMk id="10" creationId="{21D3B9A8-A15E-D93B-A5E9-0082EA30C982}"/>
          </ac:spMkLst>
        </pc:spChg>
        <pc:spChg chg="del">
          <ac:chgData name="Andel, Marc van" userId="78b6dbb4-c515-4f6a-8f0e-e5bbb5c2a0f0" providerId="ADAL" clId="{4B02AF30-1307-4640-AC2E-BA05FB448651}" dt="2023-05-23T07:56:50.817" v="453" actId="478"/>
          <ac:spMkLst>
            <pc:docMk/>
            <pc:sldMk cId="3567418402" sldId="306"/>
            <ac:spMk id="58" creationId="{DB1E7204-78BA-33DD-2A5A-612C3A9BA0EF}"/>
          </ac:spMkLst>
        </pc:spChg>
      </pc:sldChg>
      <pc:sldChg chg="addSp delSp modSp add mod modNotesTx">
        <pc:chgData name="Andel, Marc van" userId="78b6dbb4-c515-4f6a-8f0e-e5bbb5c2a0f0" providerId="ADAL" clId="{4B02AF30-1307-4640-AC2E-BA05FB448651}" dt="2023-05-23T08:31:22.932" v="1325" actId="20577"/>
        <pc:sldMkLst>
          <pc:docMk/>
          <pc:sldMk cId="3258659758" sldId="307"/>
        </pc:sldMkLst>
        <pc:spChg chg="mod">
          <ac:chgData name="Andel, Marc van" userId="78b6dbb4-c515-4f6a-8f0e-e5bbb5c2a0f0" providerId="ADAL" clId="{4B02AF30-1307-4640-AC2E-BA05FB448651}" dt="2023-05-23T08:22:30.310" v="645" actId="20577"/>
          <ac:spMkLst>
            <pc:docMk/>
            <pc:sldMk cId="3258659758" sldId="307"/>
            <ac:spMk id="2" creationId="{E3270156-A0DC-A7C5-59A5-02F2FDDC2816}"/>
          </ac:spMkLst>
        </pc:spChg>
        <pc:spChg chg="mod">
          <ac:chgData name="Andel, Marc van" userId="78b6dbb4-c515-4f6a-8f0e-e5bbb5c2a0f0" providerId="ADAL" clId="{4B02AF30-1307-4640-AC2E-BA05FB448651}" dt="2023-05-23T08:23:17.821" v="711" actId="20577"/>
          <ac:spMkLst>
            <pc:docMk/>
            <pc:sldMk cId="3258659758" sldId="307"/>
            <ac:spMk id="3" creationId="{3BA08D70-F012-471F-1A4F-E48F936A6BB5}"/>
          </ac:spMkLst>
        </pc:spChg>
        <pc:picChg chg="add del mod modCrop">
          <ac:chgData name="Andel, Marc van" userId="78b6dbb4-c515-4f6a-8f0e-e5bbb5c2a0f0" providerId="ADAL" clId="{4B02AF30-1307-4640-AC2E-BA05FB448651}" dt="2023-05-23T08:24:25.619" v="719" actId="478"/>
          <ac:picMkLst>
            <pc:docMk/>
            <pc:sldMk cId="3258659758" sldId="307"/>
            <ac:picMk id="4" creationId="{4B481CA9-3AB6-63E4-2CFC-84069631781A}"/>
          </ac:picMkLst>
        </pc:picChg>
        <pc:picChg chg="add mod">
          <ac:chgData name="Andel, Marc van" userId="78b6dbb4-c515-4f6a-8f0e-e5bbb5c2a0f0" providerId="ADAL" clId="{4B02AF30-1307-4640-AC2E-BA05FB448651}" dt="2023-05-23T08:28:50.506" v="728" actId="14861"/>
          <ac:picMkLst>
            <pc:docMk/>
            <pc:sldMk cId="3258659758" sldId="307"/>
            <ac:picMk id="6" creationId="{1CBADD3E-49C9-6579-A952-E32DBEEB7A47}"/>
          </ac:picMkLst>
        </pc:picChg>
      </pc:sldChg>
      <pc:sldChg chg="addSp delSp modSp new del mod ord modShow">
        <pc:chgData name="Andel, Marc van" userId="78b6dbb4-c515-4f6a-8f0e-e5bbb5c2a0f0" providerId="ADAL" clId="{4B02AF30-1307-4640-AC2E-BA05FB448651}" dt="2023-06-08T12:07:53.186" v="3926" actId="47"/>
        <pc:sldMkLst>
          <pc:docMk/>
          <pc:sldMk cId="2721629515" sldId="308"/>
        </pc:sldMkLst>
        <pc:spChg chg="mod">
          <ac:chgData name="Andel, Marc van" userId="78b6dbb4-c515-4f6a-8f0e-e5bbb5c2a0f0" providerId="ADAL" clId="{4B02AF30-1307-4640-AC2E-BA05FB448651}" dt="2023-05-23T08:35:45.090" v="1400" actId="1076"/>
          <ac:spMkLst>
            <pc:docMk/>
            <pc:sldMk cId="2721629515" sldId="308"/>
            <ac:spMk id="2" creationId="{D0190770-FD78-7A01-57E5-17233EAC3373}"/>
          </ac:spMkLst>
        </pc:spChg>
        <pc:spChg chg="add del mod">
          <ac:chgData name="Andel, Marc van" userId="78b6dbb4-c515-4f6a-8f0e-e5bbb5c2a0f0" providerId="ADAL" clId="{4B02AF30-1307-4640-AC2E-BA05FB448651}" dt="2023-05-23T08:37:19.615" v="1419" actId="478"/>
          <ac:spMkLst>
            <pc:docMk/>
            <pc:sldMk cId="2721629515" sldId="308"/>
            <ac:spMk id="3" creationId="{8B78E254-AEEE-80DE-6129-8F36AC3E769F}"/>
          </ac:spMkLst>
        </pc:spChg>
        <pc:spChg chg="add del mod">
          <ac:chgData name="Andel, Marc van" userId="78b6dbb4-c515-4f6a-8f0e-e5bbb5c2a0f0" providerId="ADAL" clId="{4B02AF30-1307-4640-AC2E-BA05FB448651}" dt="2023-05-23T08:38:32.665" v="1431" actId="478"/>
          <ac:spMkLst>
            <pc:docMk/>
            <pc:sldMk cId="2721629515" sldId="308"/>
            <ac:spMk id="4" creationId="{7165C959-0176-7C71-22F3-63585A3BE6A1}"/>
          </ac:spMkLst>
        </pc:spChg>
        <pc:spChg chg="add mod ord">
          <ac:chgData name="Andel, Marc van" userId="78b6dbb4-c515-4f6a-8f0e-e5bbb5c2a0f0" providerId="ADAL" clId="{4B02AF30-1307-4640-AC2E-BA05FB448651}" dt="2023-05-23T08:46:38.088" v="1540" actId="207"/>
          <ac:spMkLst>
            <pc:docMk/>
            <pc:sldMk cId="2721629515" sldId="308"/>
            <ac:spMk id="5" creationId="{4376A982-50AE-5EFB-84B0-FF7CFACB3E41}"/>
          </ac:spMkLst>
        </pc:spChg>
        <pc:spChg chg="add del mod ord">
          <ac:chgData name="Andel, Marc van" userId="78b6dbb4-c515-4f6a-8f0e-e5bbb5c2a0f0" providerId="ADAL" clId="{4B02AF30-1307-4640-AC2E-BA05FB448651}" dt="2023-05-23T08:38:31.986" v="1430" actId="478"/>
          <ac:spMkLst>
            <pc:docMk/>
            <pc:sldMk cId="2721629515" sldId="308"/>
            <ac:spMk id="6" creationId="{0DE068C5-5CB8-92E1-953C-C541538152EB}"/>
          </ac:spMkLst>
        </pc:spChg>
        <pc:spChg chg="add mod">
          <ac:chgData name="Andel, Marc van" userId="78b6dbb4-c515-4f6a-8f0e-e5bbb5c2a0f0" providerId="ADAL" clId="{4B02AF30-1307-4640-AC2E-BA05FB448651}" dt="2023-05-23T08:42:47.571" v="1464" actId="164"/>
          <ac:spMkLst>
            <pc:docMk/>
            <pc:sldMk cId="2721629515" sldId="308"/>
            <ac:spMk id="7" creationId="{73D92947-CDA7-1CD3-F11B-3F6362CC6388}"/>
          </ac:spMkLst>
        </pc:spChg>
        <pc:spChg chg="add mod">
          <ac:chgData name="Andel, Marc van" userId="78b6dbb4-c515-4f6a-8f0e-e5bbb5c2a0f0" providerId="ADAL" clId="{4B02AF30-1307-4640-AC2E-BA05FB448651}" dt="2023-05-23T08:42:47.571" v="1464" actId="164"/>
          <ac:spMkLst>
            <pc:docMk/>
            <pc:sldMk cId="2721629515" sldId="308"/>
            <ac:spMk id="8" creationId="{962F5EFE-0D5D-00E6-4BA0-D39720DF09DE}"/>
          </ac:spMkLst>
        </pc:spChg>
        <pc:spChg chg="add mod">
          <ac:chgData name="Andel, Marc van" userId="78b6dbb4-c515-4f6a-8f0e-e5bbb5c2a0f0" providerId="ADAL" clId="{4B02AF30-1307-4640-AC2E-BA05FB448651}" dt="2023-05-23T08:42:47.571" v="1464" actId="164"/>
          <ac:spMkLst>
            <pc:docMk/>
            <pc:sldMk cId="2721629515" sldId="308"/>
            <ac:spMk id="9" creationId="{F6F170B1-B41F-26D7-A573-20C8D886B21F}"/>
          </ac:spMkLst>
        </pc:spChg>
        <pc:spChg chg="add mod">
          <ac:chgData name="Andel, Marc van" userId="78b6dbb4-c515-4f6a-8f0e-e5bbb5c2a0f0" providerId="ADAL" clId="{4B02AF30-1307-4640-AC2E-BA05FB448651}" dt="2023-05-23T08:42:47.571" v="1464" actId="164"/>
          <ac:spMkLst>
            <pc:docMk/>
            <pc:sldMk cId="2721629515" sldId="308"/>
            <ac:spMk id="10" creationId="{F3F60E6F-D9FF-E2D0-D9A9-C52A34B2B45A}"/>
          </ac:spMkLst>
        </pc:spChg>
        <pc:spChg chg="add mod">
          <ac:chgData name="Andel, Marc van" userId="78b6dbb4-c515-4f6a-8f0e-e5bbb5c2a0f0" providerId="ADAL" clId="{4B02AF30-1307-4640-AC2E-BA05FB448651}" dt="2023-05-23T08:42:47.571" v="1464" actId="164"/>
          <ac:spMkLst>
            <pc:docMk/>
            <pc:sldMk cId="2721629515" sldId="308"/>
            <ac:spMk id="11" creationId="{19BFE7C8-F9B8-FAD4-2FDF-8ED86B5C5D41}"/>
          </ac:spMkLst>
        </pc:spChg>
        <pc:spChg chg="add mod">
          <ac:chgData name="Andel, Marc van" userId="78b6dbb4-c515-4f6a-8f0e-e5bbb5c2a0f0" providerId="ADAL" clId="{4B02AF30-1307-4640-AC2E-BA05FB448651}" dt="2023-05-23T08:42:47.571" v="1464" actId="164"/>
          <ac:spMkLst>
            <pc:docMk/>
            <pc:sldMk cId="2721629515" sldId="308"/>
            <ac:spMk id="12" creationId="{5B4B02C8-4CAF-70FC-2E27-E44A3E75B1F9}"/>
          </ac:spMkLst>
        </pc:spChg>
        <pc:spChg chg="add mod">
          <ac:chgData name="Andel, Marc van" userId="78b6dbb4-c515-4f6a-8f0e-e5bbb5c2a0f0" providerId="ADAL" clId="{4B02AF30-1307-4640-AC2E-BA05FB448651}" dt="2023-05-23T08:42:47.571" v="1464" actId="164"/>
          <ac:spMkLst>
            <pc:docMk/>
            <pc:sldMk cId="2721629515" sldId="308"/>
            <ac:spMk id="13" creationId="{84748E6F-F4B2-CCCD-FA5B-0E947330EA6B}"/>
          </ac:spMkLst>
        </pc:spChg>
        <pc:spChg chg="add mod">
          <ac:chgData name="Andel, Marc van" userId="78b6dbb4-c515-4f6a-8f0e-e5bbb5c2a0f0" providerId="ADAL" clId="{4B02AF30-1307-4640-AC2E-BA05FB448651}" dt="2023-05-23T08:42:47.571" v="1464" actId="164"/>
          <ac:spMkLst>
            <pc:docMk/>
            <pc:sldMk cId="2721629515" sldId="308"/>
            <ac:spMk id="14" creationId="{CEEB4789-4CC0-D18E-49BC-DA8715BC3C21}"/>
          </ac:spMkLst>
        </pc:spChg>
        <pc:spChg chg="add mod">
          <ac:chgData name="Andel, Marc van" userId="78b6dbb4-c515-4f6a-8f0e-e5bbb5c2a0f0" providerId="ADAL" clId="{4B02AF30-1307-4640-AC2E-BA05FB448651}" dt="2023-05-23T08:42:47.571" v="1464" actId="164"/>
          <ac:spMkLst>
            <pc:docMk/>
            <pc:sldMk cId="2721629515" sldId="308"/>
            <ac:spMk id="15" creationId="{902D75B8-680E-EC93-01BD-B48D13DEF5B0}"/>
          </ac:spMkLst>
        </pc:spChg>
        <pc:grpChg chg="add mod">
          <ac:chgData name="Andel, Marc van" userId="78b6dbb4-c515-4f6a-8f0e-e5bbb5c2a0f0" providerId="ADAL" clId="{4B02AF30-1307-4640-AC2E-BA05FB448651}" dt="2023-05-23T08:42:47.571" v="1464" actId="164"/>
          <ac:grpSpMkLst>
            <pc:docMk/>
            <pc:sldMk cId="2721629515" sldId="308"/>
            <ac:grpSpMk id="16" creationId="{D560AC88-DC03-F72F-F54F-111DFB2F7F5A}"/>
          </ac:grpSpMkLst>
        </pc:grpChg>
      </pc:sldChg>
      <pc:sldChg chg="addSp delSp modSp add del mod ord">
        <pc:chgData name="Andel, Marc van" userId="78b6dbb4-c515-4f6a-8f0e-e5bbb5c2a0f0" providerId="ADAL" clId="{4B02AF30-1307-4640-AC2E-BA05FB448651}" dt="2023-06-08T12:15:09.810" v="4241" actId="47"/>
        <pc:sldMkLst>
          <pc:docMk/>
          <pc:sldMk cId="1863363309" sldId="309"/>
        </pc:sldMkLst>
        <pc:spChg chg="mod">
          <ac:chgData name="Andel, Marc van" userId="78b6dbb4-c515-4f6a-8f0e-e5bbb5c2a0f0" providerId="ADAL" clId="{4B02AF30-1307-4640-AC2E-BA05FB448651}" dt="2023-05-23T08:52:22.927" v="1605"/>
          <ac:spMkLst>
            <pc:docMk/>
            <pc:sldMk cId="1863363309" sldId="309"/>
            <ac:spMk id="3" creationId="{1829FCE6-9459-8805-EA9A-532552AD80E9}"/>
          </ac:spMkLst>
        </pc:spChg>
        <pc:spChg chg="mod">
          <ac:chgData name="Andel, Marc van" userId="78b6dbb4-c515-4f6a-8f0e-e5bbb5c2a0f0" providerId="ADAL" clId="{4B02AF30-1307-4640-AC2E-BA05FB448651}" dt="2023-05-23T08:52:22.927" v="1605"/>
          <ac:spMkLst>
            <pc:docMk/>
            <pc:sldMk cId="1863363309" sldId="309"/>
            <ac:spMk id="5" creationId="{593F50CE-4552-36D8-6AF2-34E50705BC9C}"/>
          </ac:spMkLst>
        </pc:spChg>
        <pc:spChg chg="mod">
          <ac:chgData name="Andel, Marc van" userId="78b6dbb4-c515-4f6a-8f0e-e5bbb5c2a0f0" providerId="ADAL" clId="{4B02AF30-1307-4640-AC2E-BA05FB448651}" dt="2023-05-23T08:52:22.927" v="1605"/>
          <ac:spMkLst>
            <pc:docMk/>
            <pc:sldMk cId="1863363309" sldId="309"/>
            <ac:spMk id="6" creationId="{A6B96D58-4DD3-DD86-A5D5-8D0DE23BF6CF}"/>
          </ac:spMkLst>
        </pc:spChg>
        <pc:spChg chg="mod">
          <ac:chgData name="Andel, Marc van" userId="78b6dbb4-c515-4f6a-8f0e-e5bbb5c2a0f0" providerId="ADAL" clId="{4B02AF30-1307-4640-AC2E-BA05FB448651}" dt="2023-05-23T08:52:22.927" v="1605"/>
          <ac:spMkLst>
            <pc:docMk/>
            <pc:sldMk cId="1863363309" sldId="309"/>
            <ac:spMk id="7" creationId="{1E0021A6-0851-AE7A-F77E-E25612287AE9}"/>
          </ac:spMkLst>
        </pc:spChg>
        <pc:spChg chg="mod">
          <ac:chgData name="Andel, Marc van" userId="78b6dbb4-c515-4f6a-8f0e-e5bbb5c2a0f0" providerId="ADAL" clId="{4B02AF30-1307-4640-AC2E-BA05FB448651}" dt="2023-05-23T08:52:22.927" v="1605"/>
          <ac:spMkLst>
            <pc:docMk/>
            <pc:sldMk cId="1863363309" sldId="309"/>
            <ac:spMk id="8" creationId="{24995276-973A-E296-0A4C-B33E32B7A196}"/>
          </ac:spMkLst>
        </pc:spChg>
        <pc:spChg chg="mod">
          <ac:chgData name="Andel, Marc van" userId="78b6dbb4-c515-4f6a-8f0e-e5bbb5c2a0f0" providerId="ADAL" clId="{4B02AF30-1307-4640-AC2E-BA05FB448651}" dt="2023-05-23T08:52:22.927" v="1605"/>
          <ac:spMkLst>
            <pc:docMk/>
            <pc:sldMk cId="1863363309" sldId="309"/>
            <ac:spMk id="9" creationId="{C64D51EA-FCCB-06D9-CA7D-01447D880FE2}"/>
          </ac:spMkLst>
        </pc:spChg>
        <pc:spChg chg="mod">
          <ac:chgData name="Andel, Marc van" userId="78b6dbb4-c515-4f6a-8f0e-e5bbb5c2a0f0" providerId="ADAL" clId="{4B02AF30-1307-4640-AC2E-BA05FB448651}" dt="2023-05-23T08:52:22.927" v="1605"/>
          <ac:spMkLst>
            <pc:docMk/>
            <pc:sldMk cId="1863363309" sldId="309"/>
            <ac:spMk id="10" creationId="{19776C6D-AAFD-09EC-19E2-784E86239EE5}"/>
          </ac:spMkLst>
        </pc:spChg>
        <pc:spChg chg="mod">
          <ac:chgData name="Andel, Marc van" userId="78b6dbb4-c515-4f6a-8f0e-e5bbb5c2a0f0" providerId="ADAL" clId="{4B02AF30-1307-4640-AC2E-BA05FB448651}" dt="2023-05-23T08:52:22.927" v="1605"/>
          <ac:spMkLst>
            <pc:docMk/>
            <pc:sldMk cId="1863363309" sldId="309"/>
            <ac:spMk id="11" creationId="{C531E5BF-682A-6FD6-216E-D18692A2B436}"/>
          </ac:spMkLst>
        </pc:spChg>
        <pc:spChg chg="mod">
          <ac:chgData name="Andel, Marc van" userId="78b6dbb4-c515-4f6a-8f0e-e5bbb5c2a0f0" providerId="ADAL" clId="{4B02AF30-1307-4640-AC2E-BA05FB448651}" dt="2023-05-23T08:52:22.927" v="1605"/>
          <ac:spMkLst>
            <pc:docMk/>
            <pc:sldMk cId="1863363309" sldId="309"/>
            <ac:spMk id="12" creationId="{0EEDD78B-00D3-B0E3-982B-44CFED180F4F}"/>
          </ac:spMkLst>
        </pc:spChg>
        <pc:spChg chg="mod">
          <ac:chgData name="Andel, Marc van" userId="78b6dbb4-c515-4f6a-8f0e-e5bbb5c2a0f0" providerId="ADAL" clId="{4B02AF30-1307-4640-AC2E-BA05FB448651}" dt="2023-05-23T08:52:22.927" v="1605"/>
          <ac:spMkLst>
            <pc:docMk/>
            <pc:sldMk cId="1863363309" sldId="309"/>
            <ac:spMk id="13" creationId="{6974F052-E68F-4CE8-813C-17DE6DA09C80}"/>
          </ac:spMkLst>
        </pc:spChg>
        <pc:spChg chg="add mod">
          <ac:chgData name="Andel, Marc van" userId="78b6dbb4-c515-4f6a-8f0e-e5bbb5c2a0f0" providerId="ADAL" clId="{4B02AF30-1307-4640-AC2E-BA05FB448651}" dt="2023-05-23T08:53:18.463" v="1640" actId="1076"/>
          <ac:spMkLst>
            <pc:docMk/>
            <pc:sldMk cId="1863363309" sldId="309"/>
            <ac:spMk id="15" creationId="{D5F2BD5C-6662-7B7F-C64D-E3DAB3E5F109}"/>
          </ac:spMkLst>
        </pc:spChg>
        <pc:spChg chg="mod">
          <ac:chgData name="Andel, Marc van" userId="78b6dbb4-c515-4f6a-8f0e-e5bbb5c2a0f0" providerId="ADAL" clId="{4B02AF30-1307-4640-AC2E-BA05FB448651}" dt="2023-05-23T08:51:49.451" v="1604" actId="207"/>
          <ac:spMkLst>
            <pc:docMk/>
            <pc:sldMk cId="1863363309" sldId="309"/>
            <ac:spMk id="27" creationId="{A76001D3-3186-EA50-C179-5FEAEDA9455C}"/>
          </ac:spMkLst>
        </pc:spChg>
        <pc:grpChg chg="add del mod">
          <ac:chgData name="Andel, Marc van" userId="78b6dbb4-c515-4f6a-8f0e-e5bbb5c2a0f0" providerId="ADAL" clId="{4B02AF30-1307-4640-AC2E-BA05FB448651}" dt="2023-05-23T08:52:25.931" v="1606"/>
          <ac:grpSpMkLst>
            <pc:docMk/>
            <pc:sldMk cId="1863363309" sldId="309"/>
            <ac:grpSpMk id="2" creationId="{EAEB588A-23D1-3923-7186-0072C9C2637B}"/>
          </ac:grpSpMkLst>
        </pc:grpChg>
        <pc:grpChg chg="del">
          <ac:chgData name="Andel, Marc van" userId="78b6dbb4-c515-4f6a-8f0e-e5bbb5c2a0f0" providerId="ADAL" clId="{4B02AF30-1307-4640-AC2E-BA05FB448651}" dt="2023-05-23T08:52:30.038" v="1609" actId="478"/>
          <ac:grpSpMkLst>
            <pc:docMk/>
            <pc:sldMk cId="1863363309" sldId="309"/>
            <ac:grpSpMk id="23" creationId="{0468775B-400F-F697-72BF-672916C950C0}"/>
          </ac:grpSpMkLst>
        </pc:grpChg>
        <pc:picChg chg="add mod ord">
          <ac:chgData name="Andel, Marc van" userId="78b6dbb4-c515-4f6a-8f0e-e5bbb5c2a0f0" providerId="ADAL" clId="{4B02AF30-1307-4640-AC2E-BA05FB448651}" dt="2023-05-23T08:52:49.131" v="1613" actId="1076"/>
          <ac:picMkLst>
            <pc:docMk/>
            <pc:sldMk cId="1863363309" sldId="309"/>
            <ac:picMk id="14" creationId="{3EBBD667-69CF-97F7-F494-EB84AB49752C}"/>
          </ac:picMkLst>
        </pc:picChg>
      </pc:sldChg>
      <pc:sldChg chg="addSp modSp add del mod modTransition modAnim">
        <pc:chgData name="Andel, Marc van" userId="78b6dbb4-c515-4f6a-8f0e-e5bbb5c2a0f0" providerId="ADAL" clId="{4B02AF30-1307-4640-AC2E-BA05FB448651}" dt="2023-06-08T12:15:09.810" v="4241" actId="47"/>
        <pc:sldMkLst>
          <pc:docMk/>
          <pc:sldMk cId="780771459" sldId="310"/>
        </pc:sldMkLst>
        <pc:spChg chg="add mod">
          <ac:chgData name="Andel, Marc van" userId="78b6dbb4-c515-4f6a-8f0e-e5bbb5c2a0f0" providerId="ADAL" clId="{4B02AF30-1307-4640-AC2E-BA05FB448651}" dt="2023-05-23T08:57:09.070" v="1708" actId="207"/>
          <ac:spMkLst>
            <pc:docMk/>
            <pc:sldMk cId="780771459" sldId="310"/>
            <ac:spMk id="9" creationId="{2E51DCA7-6805-5D1D-50C2-0D6F3A42F6DE}"/>
          </ac:spMkLst>
        </pc:spChg>
        <pc:spChg chg="add mod">
          <ac:chgData name="Andel, Marc van" userId="78b6dbb4-c515-4f6a-8f0e-e5bbb5c2a0f0" providerId="ADAL" clId="{4B02AF30-1307-4640-AC2E-BA05FB448651}" dt="2023-05-23T08:56:54.926" v="1694" actId="20577"/>
          <ac:spMkLst>
            <pc:docMk/>
            <pc:sldMk cId="780771459" sldId="310"/>
            <ac:spMk id="10" creationId="{CEEFE8E8-B13A-3364-BD44-EF945967904F}"/>
          </ac:spMkLst>
        </pc:spChg>
        <pc:spChg chg="mod">
          <ac:chgData name="Andel, Marc van" userId="78b6dbb4-c515-4f6a-8f0e-e5bbb5c2a0f0" providerId="ADAL" clId="{4B02AF30-1307-4640-AC2E-BA05FB448651}" dt="2023-05-23T08:54:13.462" v="1654" actId="404"/>
          <ac:spMkLst>
            <pc:docMk/>
            <pc:sldMk cId="780771459" sldId="310"/>
            <ac:spMk id="15" creationId="{D5F2BD5C-6662-7B7F-C64D-E3DAB3E5F109}"/>
          </ac:spMkLst>
        </pc:spChg>
        <pc:spChg chg="add mod">
          <ac:chgData name="Andel, Marc van" userId="78b6dbb4-c515-4f6a-8f0e-e5bbb5c2a0f0" providerId="ADAL" clId="{4B02AF30-1307-4640-AC2E-BA05FB448651}" dt="2023-05-23T08:57:51.883" v="1722" actId="1076"/>
          <ac:spMkLst>
            <pc:docMk/>
            <pc:sldMk cId="780771459" sldId="310"/>
            <ac:spMk id="19" creationId="{1B88BC59-6324-42ED-FF2A-E27AF9858F3E}"/>
          </ac:spMkLst>
        </pc:spChg>
        <pc:spChg chg="mod">
          <ac:chgData name="Andel, Marc van" userId="78b6dbb4-c515-4f6a-8f0e-e5bbb5c2a0f0" providerId="ADAL" clId="{4B02AF30-1307-4640-AC2E-BA05FB448651}" dt="2023-05-23T08:54:33.469" v="1659" actId="1076"/>
          <ac:spMkLst>
            <pc:docMk/>
            <pc:sldMk cId="780771459" sldId="310"/>
            <ac:spMk id="37" creationId="{0929967A-4D48-4411-1452-947A3B506667}"/>
          </ac:spMkLst>
        </pc:spChg>
        <pc:picChg chg="add mod modCrop">
          <ac:chgData name="Andel, Marc van" userId="78b6dbb4-c515-4f6a-8f0e-e5bbb5c2a0f0" providerId="ADAL" clId="{4B02AF30-1307-4640-AC2E-BA05FB448651}" dt="2023-05-23T08:57:26.190" v="1713" actId="1076"/>
          <ac:picMkLst>
            <pc:docMk/>
            <pc:sldMk cId="780771459" sldId="310"/>
            <ac:picMk id="2" creationId="{B97B2A2E-17A9-46B2-B0CD-15893CD9689E}"/>
          </ac:picMkLst>
        </pc:picChg>
        <pc:picChg chg="add mod">
          <ac:chgData name="Andel, Marc van" userId="78b6dbb4-c515-4f6a-8f0e-e5bbb5c2a0f0" providerId="ADAL" clId="{4B02AF30-1307-4640-AC2E-BA05FB448651}" dt="2023-05-23T08:56:46.519" v="1675" actId="571"/>
          <ac:picMkLst>
            <pc:docMk/>
            <pc:sldMk cId="780771459" sldId="310"/>
            <ac:picMk id="8" creationId="{96254EB1-5086-0EC4-AEB2-5B9D740C7FD0}"/>
          </ac:picMkLst>
        </pc:picChg>
        <pc:picChg chg="mod">
          <ac:chgData name="Andel, Marc van" userId="78b6dbb4-c515-4f6a-8f0e-e5bbb5c2a0f0" providerId="ADAL" clId="{4B02AF30-1307-4640-AC2E-BA05FB448651}" dt="2023-05-23T08:53:44.559" v="1643" actId="14100"/>
          <ac:picMkLst>
            <pc:docMk/>
            <pc:sldMk cId="780771459" sldId="310"/>
            <ac:picMk id="14" creationId="{3EBBD667-69CF-97F7-F494-EB84AB49752C}"/>
          </ac:picMkLst>
        </pc:picChg>
        <pc:cxnChg chg="add mod">
          <ac:chgData name="Andel, Marc van" userId="78b6dbb4-c515-4f6a-8f0e-e5bbb5c2a0f0" providerId="ADAL" clId="{4B02AF30-1307-4640-AC2E-BA05FB448651}" dt="2023-05-23T08:57:40.648" v="1717" actId="14100"/>
          <ac:cxnSpMkLst>
            <pc:docMk/>
            <pc:sldMk cId="780771459" sldId="310"/>
            <ac:cxnSpMk id="5" creationId="{0C79772A-4379-095F-8B5A-968808D92CC7}"/>
          </ac:cxnSpMkLst>
        </pc:cxnChg>
        <pc:cxnChg chg="add mod">
          <ac:chgData name="Andel, Marc van" userId="78b6dbb4-c515-4f6a-8f0e-e5bbb5c2a0f0" providerId="ADAL" clId="{4B02AF30-1307-4640-AC2E-BA05FB448651}" dt="2023-05-23T08:57:35.992" v="1716" actId="14100"/>
          <ac:cxnSpMkLst>
            <pc:docMk/>
            <pc:sldMk cId="780771459" sldId="310"/>
            <ac:cxnSpMk id="11" creationId="{04212953-5237-7FBD-B8FF-2D151D82484D}"/>
          </ac:cxnSpMkLst>
        </pc:cxnChg>
      </pc:sldChg>
      <pc:sldChg chg="addSp delSp modSp add del mod modAnim">
        <pc:chgData name="Andel, Marc van" userId="78b6dbb4-c515-4f6a-8f0e-e5bbb5c2a0f0" providerId="ADAL" clId="{4B02AF30-1307-4640-AC2E-BA05FB448651}" dt="2023-06-08T12:15:09.810" v="4241" actId="47"/>
        <pc:sldMkLst>
          <pc:docMk/>
          <pc:sldMk cId="287855504" sldId="311"/>
        </pc:sldMkLst>
        <pc:spChg chg="add mod">
          <ac:chgData name="Andel, Marc van" userId="78b6dbb4-c515-4f6a-8f0e-e5bbb5c2a0f0" providerId="ADAL" clId="{4B02AF30-1307-4640-AC2E-BA05FB448651}" dt="2023-05-23T09:00:10.271" v="1800" actId="571"/>
          <ac:spMkLst>
            <pc:docMk/>
            <pc:sldMk cId="287855504" sldId="311"/>
            <ac:spMk id="6" creationId="{3FE82513-7210-5FE5-F2B6-102C75F5B7D4}"/>
          </ac:spMkLst>
        </pc:spChg>
        <pc:spChg chg="del">
          <ac:chgData name="Andel, Marc van" userId="78b6dbb4-c515-4f6a-8f0e-e5bbb5c2a0f0" providerId="ADAL" clId="{4B02AF30-1307-4640-AC2E-BA05FB448651}" dt="2023-05-23T08:59:54.889" v="1799" actId="478"/>
          <ac:spMkLst>
            <pc:docMk/>
            <pc:sldMk cId="287855504" sldId="311"/>
            <ac:spMk id="9" creationId="{2E51DCA7-6805-5D1D-50C2-0D6F3A42F6DE}"/>
          </ac:spMkLst>
        </pc:spChg>
        <pc:spChg chg="del">
          <ac:chgData name="Andel, Marc van" userId="78b6dbb4-c515-4f6a-8f0e-e5bbb5c2a0f0" providerId="ADAL" clId="{4B02AF30-1307-4640-AC2E-BA05FB448651}" dt="2023-05-23T08:59:53.366" v="1798" actId="478"/>
          <ac:spMkLst>
            <pc:docMk/>
            <pc:sldMk cId="287855504" sldId="311"/>
            <ac:spMk id="10" creationId="{CEEFE8E8-B13A-3364-BD44-EF945967904F}"/>
          </ac:spMkLst>
        </pc:spChg>
        <pc:spChg chg="add mod">
          <ac:chgData name="Andel, Marc van" userId="78b6dbb4-c515-4f6a-8f0e-e5bbb5c2a0f0" providerId="ADAL" clId="{4B02AF30-1307-4640-AC2E-BA05FB448651}" dt="2023-05-23T09:00:10.271" v="1800" actId="571"/>
          <ac:spMkLst>
            <pc:docMk/>
            <pc:sldMk cId="287855504" sldId="311"/>
            <ac:spMk id="12" creationId="{D49B3EC1-B42E-57C4-B474-05B40AC4F245}"/>
          </ac:spMkLst>
        </pc:spChg>
        <pc:spChg chg="del mod">
          <ac:chgData name="Andel, Marc van" userId="78b6dbb4-c515-4f6a-8f0e-e5bbb5c2a0f0" providerId="ADAL" clId="{4B02AF30-1307-4640-AC2E-BA05FB448651}" dt="2023-05-23T09:01:41.615" v="1843" actId="478"/>
          <ac:spMkLst>
            <pc:docMk/>
            <pc:sldMk cId="287855504" sldId="311"/>
            <ac:spMk id="15" creationId="{D5F2BD5C-6662-7B7F-C64D-E3DAB3E5F109}"/>
          </ac:spMkLst>
        </pc:spChg>
        <pc:spChg chg="add mod">
          <ac:chgData name="Andel, Marc van" userId="78b6dbb4-c515-4f6a-8f0e-e5bbb5c2a0f0" providerId="ADAL" clId="{4B02AF30-1307-4640-AC2E-BA05FB448651}" dt="2023-05-23T09:00:36.250" v="1810" actId="20577"/>
          <ac:spMkLst>
            <pc:docMk/>
            <pc:sldMk cId="287855504" sldId="311"/>
            <ac:spMk id="16" creationId="{3A2C2C55-8C63-BA9B-C416-5F8F157CD82F}"/>
          </ac:spMkLst>
        </pc:spChg>
        <pc:spChg chg="add mod">
          <ac:chgData name="Andel, Marc van" userId="78b6dbb4-c515-4f6a-8f0e-e5bbb5c2a0f0" providerId="ADAL" clId="{4B02AF30-1307-4640-AC2E-BA05FB448651}" dt="2023-05-23T09:00:49.590" v="1833" actId="313"/>
          <ac:spMkLst>
            <pc:docMk/>
            <pc:sldMk cId="287855504" sldId="311"/>
            <ac:spMk id="18" creationId="{A20611B7-CFF4-2501-AB44-AE1A4C673DAA}"/>
          </ac:spMkLst>
        </pc:spChg>
        <pc:spChg chg="add mod">
          <ac:chgData name="Andel, Marc van" userId="78b6dbb4-c515-4f6a-8f0e-e5bbb5c2a0f0" providerId="ADAL" clId="{4B02AF30-1307-4640-AC2E-BA05FB448651}" dt="2023-05-23T09:01:48.455" v="1845"/>
          <ac:spMkLst>
            <pc:docMk/>
            <pc:sldMk cId="287855504" sldId="311"/>
            <ac:spMk id="24" creationId="{8144B620-1F4A-B27E-4F3D-201B7BF583E9}"/>
          </ac:spMkLst>
        </pc:spChg>
        <pc:spChg chg="add mod">
          <ac:chgData name="Andel, Marc van" userId="78b6dbb4-c515-4f6a-8f0e-e5bbb5c2a0f0" providerId="ADAL" clId="{4B02AF30-1307-4640-AC2E-BA05FB448651}" dt="2023-05-23T09:01:48.455" v="1845"/>
          <ac:spMkLst>
            <pc:docMk/>
            <pc:sldMk cId="287855504" sldId="311"/>
            <ac:spMk id="25" creationId="{194FEEEB-4112-0EBF-CBE0-56CB22335FFD}"/>
          </ac:spMkLst>
        </pc:spChg>
        <pc:spChg chg="add mod">
          <ac:chgData name="Andel, Marc van" userId="78b6dbb4-c515-4f6a-8f0e-e5bbb5c2a0f0" providerId="ADAL" clId="{4B02AF30-1307-4640-AC2E-BA05FB448651}" dt="2023-05-23T09:03:07.630" v="1855" actId="207"/>
          <ac:spMkLst>
            <pc:docMk/>
            <pc:sldMk cId="287855504" sldId="311"/>
            <ac:spMk id="26" creationId="{0562E8B0-C278-A617-D7F5-5EAB344FF019}"/>
          </ac:spMkLst>
        </pc:spChg>
        <pc:spChg chg="del mod ord">
          <ac:chgData name="Andel, Marc van" userId="78b6dbb4-c515-4f6a-8f0e-e5bbb5c2a0f0" providerId="ADAL" clId="{4B02AF30-1307-4640-AC2E-BA05FB448651}" dt="2023-05-23T09:01:41.615" v="1843" actId="478"/>
          <ac:spMkLst>
            <pc:docMk/>
            <pc:sldMk cId="287855504" sldId="311"/>
            <ac:spMk id="37" creationId="{0929967A-4D48-4411-1452-947A3B506667}"/>
          </ac:spMkLst>
        </pc:spChg>
        <pc:picChg chg="add mod">
          <ac:chgData name="Andel, Marc van" userId="78b6dbb4-c515-4f6a-8f0e-e5bbb5c2a0f0" providerId="ADAL" clId="{4B02AF30-1307-4640-AC2E-BA05FB448651}" dt="2023-05-23T09:00:10.271" v="1800" actId="571"/>
          <ac:picMkLst>
            <pc:docMk/>
            <pc:sldMk cId="287855504" sldId="311"/>
            <ac:picMk id="3" creationId="{BEF2FC90-4B78-327D-8BA1-B6538722D5C5}"/>
          </ac:picMkLst>
        </pc:picChg>
        <pc:picChg chg="add mod">
          <ac:chgData name="Andel, Marc van" userId="78b6dbb4-c515-4f6a-8f0e-e5bbb5c2a0f0" providerId="ADAL" clId="{4B02AF30-1307-4640-AC2E-BA05FB448651}" dt="2023-05-23T09:00:10.271" v="1800" actId="571"/>
          <ac:picMkLst>
            <pc:docMk/>
            <pc:sldMk cId="287855504" sldId="311"/>
            <ac:picMk id="7" creationId="{66611B2F-002C-4185-840F-0C22CFCBF285}"/>
          </ac:picMkLst>
        </pc:picChg>
        <pc:picChg chg="del">
          <ac:chgData name="Andel, Marc van" userId="78b6dbb4-c515-4f6a-8f0e-e5bbb5c2a0f0" providerId="ADAL" clId="{4B02AF30-1307-4640-AC2E-BA05FB448651}" dt="2023-05-23T08:59:51.162" v="1797" actId="478"/>
          <ac:picMkLst>
            <pc:docMk/>
            <pc:sldMk cId="287855504" sldId="311"/>
            <ac:picMk id="8" creationId="{96254EB1-5086-0EC4-AEB2-5B9D740C7FD0}"/>
          </ac:picMkLst>
        </pc:picChg>
        <pc:picChg chg="add mod">
          <ac:chgData name="Andel, Marc van" userId="78b6dbb4-c515-4f6a-8f0e-e5bbb5c2a0f0" providerId="ADAL" clId="{4B02AF30-1307-4640-AC2E-BA05FB448651}" dt="2023-05-23T09:00:32.451" v="1802" actId="1076"/>
          <ac:picMkLst>
            <pc:docMk/>
            <pc:sldMk cId="287855504" sldId="311"/>
            <ac:picMk id="13" creationId="{9562FE30-A118-A958-0E8B-1FE058D9A830}"/>
          </ac:picMkLst>
        </pc:picChg>
        <pc:picChg chg="del">
          <ac:chgData name="Andel, Marc van" userId="78b6dbb4-c515-4f6a-8f0e-e5bbb5c2a0f0" providerId="ADAL" clId="{4B02AF30-1307-4640-AC2E-BA05FB448651}" dt="2023-05-23T09:01:47.736" v="1844" actId="478"/>
          <ac:picMkLst>
            <pc:docMk/>
            <pc:sldMk cId="287855504" sldId="311"/>
            <ac:picMk id="14" creationId="{3EBBD667-69CF-97F7-F494-EB84AB49752C}"/>
          </ac:picMkLst>
        </pc:picChg>
        <pc:picChg chg="add del mod">
          <ac:chgData name="Andel, Marc van" userId="78b6dbb4-c515-4f6a-8f0e-e5bbb5c2a0f0" providerId="ADAL" clId="{4B02AF30-1307-4640-AC2E-BA05FB448651}" dt="2023-05-23T09:01:13.238" v="1838" actId="478"/>
          <ac:picMkLst>
            <pc:docMk/>
            <pc:sldMk cId="287855504" sldId="311"/>
            <ac:picMk id="17" creationId="{E8D86BB6-9DAF-83CF-7AF4-E2A902679053}"/>
          </ac:picMkLst>
        </pc:picChg>
        <pc:picChg chg="add mod">
          <ac:chgData name="Andel, Marc van" userId="78b6dbb4-c515-4f6a-8f0e-e5bbb5c2a0f0" providerId="ADAL" clId="{4B02AF30-1307-4640-AC2E-BA05FB448651}" dt="2023-05-23T09:02:10.445" v="1847" actId="29295"/>
          <ac:picMkLst>
            <pc:docMk/>
            <pc:sldMk cId="287855504" sldId="311"/>
            <ac:picMk id="23" creationId="{5F9D5E6C-B4C6-F611-7301-172D01D8B903}"/>
          </ac:picMkLst>
        </pc:picChg>
        <pc:picChg chg="add del mod">
          <ac:chgData name="Andel, Marc van" userId="78b6dbb4-c515-4f6a-8f0e-e5bbb5c2a0f0" providerId="ADAL" clId="{4B02AF30-1307-4640-AC2E-BA05FB448651}" dt="2023-05-23T09:01:41.615" v="1843" actId="478"/>
          <ac:picMkLst>
            <pc:docMk/>
            <pc:sldMk cId="287855504" sldId="311"/>
            <ac:picMk id="1026" creationId="{98F3C131-E300-81F5-4BAB-C3A0569AEDF7}"/>
          </ac:picMkLst>
        </pc:picChg>
        <pc:picChg chg="add mod">
          <ac:chgData name="Andel, Marc van" userId="78b6dbb4-c515-4f6a-8f0e-e5bbb5c2a0f0" providerId="ADAL" clId="{4B02AF30-1307-4640-AC2E-BA05FB448651}" dt="2023-05-23T09:01:37.696" v="1842" actId="1076"/>
          <ac:picMkLst>
            <pc:docMk/>
            <pc:sldMk cId="287855504" sldId="311"/>
            <ac:picMk id="1028" creationId="{5461DEA0-1BCF-2396-CA53-0F483E468C14}"/>
          </ac:picMkLst>
        </pc:picChg>
        <pc:cxnChg chg="mod">
          <ac:chgData name="Andel, Marc van" userId="78b6dbb4-c515-4f6a-8f0e-e5bbb5c2a0f0" providerId="ADAL" clId="{4B02AF30-1307-4640-AC2E-BA05FB448651}" dt="2023-05-23T09:01:11.174" v="1837" actId="14100"/>
          <ac:cxnSpMkLst>
            <pc:docMk/>
            <pc:sldMk cId="287855504" sldId="311"/>
            <ac:cxnSpMk id="5" creationId="{0C79772A-4379-095F-8B5A-968808D92CC7}"/>
          </ac:cxnSpMkLst>
        </pc:cxnChg>
        <pc:cxnChg chg="mod">
          <ac:chgData name="Andel, Marc van" userId="78b6dbb4-c515-4f6a-8f0e-e5bbb5c2a0f0" providerId="ADAL" clId="{4B02AF30-1307-4640-AC2E-BA05FB448651}" dt="2023-05-23T09:01:00.945" v="1835" actId="14100"/>
          <ac:cxnSpMkLst>
            <pc:docMk/>
            <pc:sldMk cId="287855504" sldId="311"/>
            <ac:cxnSpMk id="11" creationId="{04212953-5237-7FBD-B8FF-2D151D82484D}"/>
          </ac:cxnSpMkLst>
        </pc:cxnChg>
      </pc:sldChg>
      <pc:sldChg chg="addSp delSp modSp add del mod ord modTransition delAnim modAnim">
        <pc:chgData name="Andel, Marc van" userId="78b6dbb4-c515-4f6a-8f0e-e5bbb5c2a0f0" providerId="ADAL" clId="{4B02AF30-1307-4640-AC2E-BA05FB448651}" dt="2023-06-08T12:15:09.810" v="4241" actId="47"/>
        <pc:sldMkLst>
          <pc:docMk/>
          <pc:sldMk cId="3744072313" sldId="312"/>
        </pc:sldMkLst>
        <pc:spChg chg="del">
          <ac:chgData name="Andel, Marc van" userId="78b6dbb4-c515-4f6a-8f0e-e5bbb5c2a0f0" providerId="ADAL" clId="{4B02AF30-1307-4640-AC2E-BA05FB448651}" dt="2023-05-23T09:07:25.357" v="1896" actId="478"/>
          <ac:spMkLst>
            <pc:docMk/>
            <pc:sldMk cId="3744072313" sldId="312"/>
            <ac:spMk id="9" creationId="{2E51DCA7-6805-5D1D-50C2-0D6F3A42F6DE}"/>
          </ac:spMkLst>
        </pc:spChg>
        <pc:spChg chg="del">
          <ac:chgData name="Andel, Marc van" userId="78b6dbb4-c515-4f6a-8f0e-e5bbb5c2a0f0" providerId="ADAL" clId="{4B02AF30-1307-4640-AC2E-BA05FB448651}" dt="2023-05-23T09:07:25.357" v="1896" actId="478"/>
          <ac:spMkLst>
            <pc:docMk/>
            <pc:sldMk cId="3744072313" sldId="312"/>
            <ac:spMk id="10" creationId="{CEEFE8E8-B13A-3364-BD44-EF945967904F}"/>
          </ac:spMkLst>
        </pc:spChg>
        <pc:spChg chg="add mod">
          <ac:chgData name="Andel, Marc van" userId="78b6dbb4-c515-4f6a-8f0e-e5bbb5c2a0f0" providerId="ADAL" clId="{4B02AF30-1307-4640-AC2E-BA05FB448651}" dt="2023-05-23T09:08:33.921" v="1920" actId="571"/>
          <ac:spMkLst>
            <pc:docMk/>
            <pc:sldMk cId="3744072313" sldId="312"/>
            <ac:spMk id="12" creationId="{A420F52F-1394-1BEC-4B1B-54A7EAA2C98F}"/>
          </ac:spMkLst>
        </pc:spChg>
        <pc:spChg chg="add mod">
          <ac:chgData name="Andel, Marc van" userId="78b6dbb4-c515-4f6a-8f0e-e5bbb5c2a0f0" providerId="ADAL" clId="{4B02AF30-1307-4640-AC2E-BA05FB448651}" dt="2023-05-23T09:08:33.921" v="1920" actId="571"/>
          <ac:spMkLst>
            <pc:docMk/>
            <pc:sldMk cId="3744072313" sldId="312"/>
            <ac:spMk id="13" creationId="{56153A72-356C-8507-78F5-C30D002D93F1}"/>
          </ac:spMkLst>
        </pc:spChg>
        <pc:spChg chg="add mod">
          <ac:chgData name="Andel, Marc van" userId="78b6dbb4-c515-4f6a-8f0e-e5bbb5c2a0f0" providerId="ADAL" clId="{4B02AF30-1307-4640-AC2E-BA05FB448651}" dt="2023-05-23T09:08:33.921" v="1920" actId="571"/>
          <ac:spMkLst>
            <pc:docMk/>
            <pc:sldMk cId="3744072313" sldId="312"/>
            <ac:spMk id="18" creationId="{A33D3CC8-A1CF-A0CF-BB36-148DCED55D58}"/>
          </ac:spMkLst>
        </pc:spChg>
        <pc:spChg chg="mod">
          <ac:chgData name="Andel, Marc van" userId="78b6dbb4-c515-4f6a-8f0e-e5bbb5c2a0f0" providerId="ADAL" clId="{4B02AF30-1307-4640-AC2E-BA05FB448651}" dt="2023-05-23T09:08:16.627" v="1919" actId="1035"/>
          <ac:spMkLst>
            <pc:docMk/>
            <pc:sldMk cId="3744072313" sldId="312"/>
            <ac:spMk id="19" creationId="{1B88BC59-6324-42ED-FF2A-E27AF9858F3E}"/>
          </ac:spMkLst>
        </pc:spChg>
        <pc:spChg chg="add del mod">
          <ac:chgData name="Andel, Marc van" userId="78b6dbb4-c515-4f6a-8f0e-e5bbb5c2a0f0" providerId="ADAL" clId="{4B02AF30-1307-4640-AC2E-BA05FB448651}" dt="2023-05-23T09:08:48.099" v="1924" actId="22"/>
          <ac:spMkLst>
            <pc:docMk/>
            <pc:sldMk cId="3744072313" sldId="312"/>
            <ac:spMk id="21" creationId="{23B3B95F-0D3C-D602-C239-52C6FD047958}"/>
          </ac:spMkLst>
        </pc:spChg>
        <pc:spChg chg="add del">
          <ac:chgData name="Andel, Marc van" userId="78b6dbb4-c515-4f6a-8f0e-e5bbb5c2a0f0" providerId="ADAL" clId="{4B02AF30-1307-4640-AC2E-BA05FB448651}" dt="2023-05-23T09:08:51.184" v="1926" actId="22"/>
          <ac:spMkLst>
            <pc:docMk/>
            <pc:sldMk cId="3744072313" sldId="312"/>
            <ac:spMk id="23" creationId="{F6E2385C-63F4-DDCB-0F90-3774E9B3CB3B}"/>
          </ac:spMkLst>
        </pc:spChg>
        <pc:spChg chg="add mod">
          <ac:chgData name="Andel, Marc van" userId="78b6dbb4-c515-4f6a-8f0e-e5bbb5c2a0f0" providerId="ADAL" clId="{4B02AF30-1307-4640-AC2E-BA05FB448651}" dt="2023-05-23T09:09:11.610" v="1941" actId="207"/>
          <ac:spMkLst>
            <pc:docMk/>
            <pc:sldMk cId="3744072313" sldId="312"/>
            <ac:spMk id="25" creationId="{37B698E1-19A0-F028-1EB8-3763CF569A9E}"/>
          </ac:spMkLst>
        </pc:spChg>
        <pc:spChg chg="add mod">
          <ac:chgData name="Andel, Marc van" userId="78b6dbb4-c515-4f6a-8f0e-e5bbb5c2a0f0" providerId="ADAL" clId="{4B02AF30-1307-4640-AC2E-BA05FB448651}" dt="2023-05-23T09:09:21.542" v="1947" actId="20577"/>
          <ac:spMkLst>
            <pc:docMk/>
            <pc:sldMk cId="3744072313" sldId="312"/>
            <ac:spMk id="26" creationId="{0E9D0A88-2531-6BD6-2539-67F84CF1C65C}"/>
          </ac:spMkLst>
        </pc:spChg>
        <pc:spChg chg="add mod">
          <ac:chgData name="Andel, Marc van" userId="78b6dbb4-c515-4f6a-8f0e-e5bbb5c2a0f0" providerId="ADAL" clId="{4B02AF30-1307-4640-AC2E-BA05FB448651}" dt="2023-05-23T09:12:04.862" v="1985" actId="1076"/>
          <ac:spMkLst>
            <pc:docMk/>
            <pc:sldMk cId="3744072313" sldId="312"/>
            <ac:spMk id="31" creationId="{9DF09783-B0B6-5AD8-238E-E0BC39D534C9}"/>
          </ac:spMkLst>
        </pc:spChg>
        <pc:spChg chg="add mod">
          <ac:chgData name="Andel, Marc van" userId="78b6dbb4-c515-4f6a-8f0e-e5bbb5c2a0f0" providerId="ADAL" clId="{4B02AF30-1307-4640-AC2E-BA05FB448651}" dt="2023-05-23T09:12:21.115" v="1991" actId="1076"/>
          <ac:spMkLst>
            <pc:docMk/>
            <pc:sldMk cId="3744072313" sldId="312"/>
            <ac:spMk id="32" creationId="{DC911BF8-0E22-945B-2F77-AE32149D6A5B}"/>
          </ac:spMkLst>
        </pc:spChg>
        <pc:picChg chg="mod">
          <ac:chgData name="Andel, Marc van" userId="78b6dbb4-c515-4f6a-8f0e-e5bbb5c2a0f0" providerId="ADAL" clId="{4B02AF30-1307-4640-AC2E-BA05FB448651}" dt="2023-05-23T09:08:16.627" v="1919" actId="1035"/>
          <ac:picMkLst>
            <pc:docMk/>
            <pc:sldMk cId="3744072313" sldId="312"/>
            <ac:picMk id="2" creationId="{B97B2A2E-17A9-46B2-B0CD-15893CD9689E}"/>
          </ac:picMkLst>
        </pc:picChg>
        <pc:picChg chg="add mod">
          <ac:chgData name="Andel, Marc van" userId="78b6dbb4-c515-4f6a-8f0e-e5bbb5c2a0f0" providerId="ADAL" clId="{4B02AF30-1307-4640-AC2E-BA05FB448651}" dt="2023-05-23T09:08:33.921" v="1920" actId="571"/>
          <ac:picMkLst>
            <pc:docMk/>
            <pc:sldMk cId="3744072313" sldId="312"/>
            <ac:picMk id="7" creationId="{28133264-D66B-07B8-72A5-5A02F203D257}"/>
          </ac:picMkLst>
        </pc:picChg>
        <pc:picChg chg="del">
          <ac:chgData name="Andel, Marc van" userId="78b6dbb4-c515-4f6a-8f0e-e5bbb5c2a0f0" providerId="ADAL" clId="{4B02AF30-1307-4640-AC2E-BA05FB448651}" dt="2023-05-23T09:07:25.357" v="1896" actId="478"/>
          <ac:picMkLst>
            <pc:docMk/>
            <pc:sldMk cId="3744072313" sldId="312"/>
            <ac:picMk id="8" creationId="{96254EB1-5086-0EC4-AEB2-5B9D740C7FD0}"/>
          </ac:picMkLst>
        </pc:picChg>
        <pc:picChg chg="add mod">
          <ac:chgData name="Andel, Marc van" userId="78b6dbb4-c515-4f6a-8f0e-e5bbb5c2a0f0" providerId="ADAL" clId="{4B02AF30-1307-4640-AC2E-BA05FB448651}" dt="2023-05-23T09:08:33.921" v="1920" actId="571"/>
          <ac:picMkLst>
            <pc:docMk/>
            <pc:sldMk cId="3744072313" sldId="312"/>
            <ac:picMk id="16" creationId="{A5988003-12AC-967B-B8F3-6B9B02E8F813}"/>
          </ac:picMkLst>
        </pc:picChg>
        <pc:cxnChg chg="mod">
          <ac:chgData name="Andel, Marc van" userId="78b6dbb4-c515-4f6a-8f0e-e5bbb5c2a0f0" providerId="ADAL" clId="{4B02AF30-1307-4640-AC2E-BA05FB448651}" dt="2023-05-23T09:08:16.627" v="1919" actId="1035"/>
          <ac:cxnSpMkLst>
            <pc:docMk/>
            <pc:sldMk cId="3744072313" sldId="312"/>
            <ac:cxnSpMk id="5" creationId="{0C79772A-4379-095F-8B5A-968808D92CC7}"/>
          </ac:cxnSpMkLst>
        </pc:cxnChg>
        <pc:cxnChg chg="del">
          <ac:chgData name="Andel, Marc van" userId="78b6dbb4-c515-4f6a-8f0e-e5bbb5c2a0f0" providerId="ADAL" clId="{4B02AF30-1307-4640-AC2E-BA05FB448651}" dt="2023-05-23T09:07:26.587" v="1897" actId="478"/>
          <ac:cxnSpMkLst>
            <pc:docMk/>
            <pc:sldMk cId="3744072313" sldId="312"/>
            <ac:cxnSpMk id="11" creationId="{04212953-5237-7FBD-B8FF-2D151D82484D}"/>
          </ac:cxnSpMkLst>
        </pc:cxnChg>
        <pc:cxnChg chg="add mod">
          <ac:chgData name="Andel, Marc van" userId="78b6dbb4-c515-4f6a-8f0e-e5bbb5c2a0f0" providerId="ADAL" clId="{4B02AF30-1307-4640-AC2E-BA05FB448651}" dt="2023-05-23T09:08:33.921" v="1920" actId="571"/>
          <ac:cxnSpMkLst>
            <pc:docMk/>
            <pc:sldMk cId="3744072313" sldId="312"/>
            <ac:cxnSpMk id="17" creationId="{D9CF49BA-549E-C9C4-A09E-7EFBB879A8A0}"/>
          </ac:cxnSpMkLst>
        </pc:cxnChg>
        <pc:cxnChg chg="add mod">
          <ac:chgData name="Andel, Marc van" userId="78b6dbb4-c515-4f6a-8f0e-e5bbb5c2a0f0" providerId="ADAL" clId="{4B02AF30-1307-4640-AC2E-BA05FB448651}" dt="2023-05-23T09:09:38.860" v="1949" actId="14100"/>
          <ac:cxnSpMkLst>
            <pc:docMk/>
            <pc:sldMk cId="3744072313" sldId="312"/>
            <ac:cxnSpMk id="27" creationId="{D6149C91-BB1E-4DAF-2210-FAE028ED77B7}"/>
          </ac:cxnSpMkLst>
        </pc:cxnChg>
        <pc:cxnChg chg="add mod">
          <ac:chgData name="Andel, Marc van" userId="78b6dbb4-c515-4f6a-8f0e-e5bbb5c2a0f0" providerId="ADAL" clId="{4B02AF30-1307-4640-AC2E-BA05FB448651}" dt="2023-05-23T09:09:48.010" v="1951" actId="14100"/>
          <ac:cxnSpMkLst>
            <pc:docMk/>
            <pc:sldMk cId="3744072313" sldId="312"/>
            <ac:cxnSpMk id="29" creationId="{E1396B94-4FBA-A03F-556D-1DDA009B9325}"/>
          </ac:cxnSpMkLst>
        </pc:cxnChg>
      </pc:sldChg>
      <pc:sldChg chg="modSp mod">
        <pc:chgData name="Andel, Marc van" userId="78b6dbb4-c515-4f6a-8f0e-e5bbb5c2a0f0" providerId="ADAL" clId="{4B02AF30-1307-4640-AC2E-BA05FB448651}" dt="2023-06-08T12:12:54.250" v="4193" actId="20577"/>
        <pc:sldMkLst>
          <pc:docMk/>
          <pc:sldMk cId="90673285" sldId="313"/>
        </pc:sldMkLst>
        <pc:spChg chg="mod">
          <ac:chgData name="Andel, Marc van" userId="78b6dbb4-c515-4f6a-8f0e-e5bbb5c2a0f0" providerId="ADAL" clId="{4B02AF30-1307-4640-AC2E-BA05FB448651}" dt="2023-06-08T12:12:54.250" v="4193" actId="20577"/>
          <ac:spMkLst>
            <pc:docMk/>
            <pc:sldMk cId="90673285" sldId="313"/>
            <ac:spMk id="3" creationId="{66F30C9E-B6B5-C515-49D9-EF726FFD74B4}"/>
          </ac:spMkLst>
        </pc:spChg>
      </pc:sldChg>
      <pc:sldChg chg="modSp mod">
        <pc:chgData name="Andel, Marc van" userId="78b6dbb4-c515-4f6a-8f0e-e5bbb5c2a0f0" providerId="ADAL" clId="{4B02AF30-1307-4640-AC2E-BA05FB448651}" dt="2023-05-30T09:12:14.762" v="2070" actId="14100"/>
        <pc:sldMkLst>
          <pc:docMk/>
          <pc:sldMk cId="61550734" sldId="314"/>
        </pc:sldMkLst>
        <pc:spChg chg="mod">
          <ac:chgData name="Andel, Marc van" userId="78b6dbb4-c515-4f6a-8f0e-e5bbb5c2a0f0" providerId="ADAL" clId="{4B02AF30-1307-4640-AC2E-BA05FB448651}" dt="2023-05-30T09:11:53.211" v="2068" actId="1036"/>
          <ac:spMkLst>
            <pc:docMk/>
            <pc:sldMk cId="61550734" sldId="314"/>
            <ac:spMk id="21" creationId="{99B219F4-A935-FD1A-92C3-D9E789834FB3}"/>
          </ac:spMkLst>
        </pc:spChg>
        <pc:cxnChg chg="mod">
          <ac:chgData name="Andel, Marc van" userId="78b6dbb4-c515-4f6a-8f0e-e5bbb5c2a0f0" providerId="ADAL" clId="{4B02AF30-1307-4640-AC2E-BA05FB448651}" dt="2023-05-30T09:12:11.598" v="2069" actId="14100"/>
          <ac:cxnSpMkLst>
            <pc:docMk/>
            <pc:sldMk cId="61550734" sldId="314"/>
            <ac:cxnSpMk id="5" creationId="{0C79772A-4379-095F-8B5A-968808D92CC7}"/>
          </ac:cxnSpMkLst>
        </pc:cxnChg>
        <pc:cxnChg chg="mod">
          <ac:chgData name="Andel, Marc van" userId="78b6dbb4-c515-4f6a-8f0e-e5bbb5c2a0f0" providerId="ADAL" clId="{4B02AF30-1307-4640-AC2E-BA05FB448651}" dt="2023-05-30T09:12:14.762" v="2070" actId="14100"/>
          <ac:cxnSpMkLst>
            <pc:docMk/>
            <pc:sldMk cId="61550734" sldId="314"/>
            <ac:cxnSpMk id="11" creationId="{04212953-5237-7FBD-B8FF-2D151D82484D}"/>
          </ac:cxnSpMkLst>
        </pc:cxnChg>
      </pc:sldChg>
      <pc:sldChg chg="modAnim">
        <pc:chgData name="Andel, Marc van" userId="78b6dbb4-c515-4f6a-8f0e-e5bbb5c2a0f0" providerId="ADAL" clId="{4B02AF30-1307-4640-AC2E-BA05FB448651}" dt="2023-05-30T09:47:57.421" v="2258"/>
        <pc:sldMkLst>
          <pc:docMk/>
          <pc:sldMk cId="1307267669" sldId="319"/>
        </pc:sldMkLst>
      </pc:sldChg>
      <pc:sldChg chg="mod modShow addCm delCm">
        <pc:chgData name="Andel, Marc van" userId="78b6dbb4-c515-4f6a-8f0e-e5bbb5c2a0f0" providerId="ADAL" clId="{4B02AF30-1307-4640-AC2E-BA05FB448651}" dt="2023-06-08T12:06:21.450" v="3922"/>
        <pc:sldMkLst>
          <pc:docMk/>
          <pc:sldMk cId="1732177084" sldId="320"/>
        </pc:sldMkLst>
        <pc:extLst>
          <p:ext xmlns:p="http://schemas.openxmlformats.org/presentationml/2006/main" uri="{D6D511B9-2390-475A-947B-AFAB55BFBCF1}">
            <pc226:cmChg xmlns:pc226="http://schemas.microsoft.com/office/powerpoint/2022/06/main/command" chg="del">
              <pc226:chgData name="Andel, Marc van" userId="78b6dbb4-c515-4f6a-8f0e-e5bbb5c2a0f0" providerId="ADAL" clId="{4B02AF30-1307-4640-AC2E-BA05FB448651}" dt="2023-06-08T12:06:21.450" v="3922"/>
              <pc2:cmMkLst xmlns:pc2="http://schemas.microsoft.com/office/powerpoint/2019/9/main/command">
                <pc:docMk/>
                <pc:sldMk cId="1732177084" sldId="320"/>
                <pc2:cmMk id="{65097839-261E-4800-BFA9-B59D6EE0121A}"/>
              </pc2:cmMkLst>
            </pc226:cmChg>
          </p:ext>
        </pc:extLst>
      </pc:sldChg>
      <pc:sldChg chg="del mod modShow addCm">
        <pc:chgData name="Andel, Marc van" userId="78b6dbb4-c515-4f6a-8f0e-e5bbb5c2a0f0" providerId="ADAL" clId="{4B02AF30-1307-4640-AC2E-BA05FB448651}" dt="2023-06-08T12:06:27.949" v="3923" actId="47"/>
        <pc:sldMkLst>
          <pc:docMk/>
          <pc:sldMk cId="4238737725" sldId="321"/>
        </pc:sldMkLst>
      </pc:sldChg>
      <pc:sldChg chg="modAnim">
        <pc:chgData name="Andel, Marc van" userId="78b6dbb4-c515-4f6a-8f0e-e5bbb5c2a0f0" providerId="ADAL" clId="{4B02AF30-1307-4640-AC2E-BA05FB448651}" dt="2023-06-08T12:24:01.596" v="4256"/>
        <pc:sldMkLst>
          <pc:docMk/>
          <pc:sldMk cId="1074213515" sldId="326"/>
        </pc:sldMkLst>
      </pc:sldChg>
      <pc:sldChg chg="modNotesTx">
        <pc:chgData name="Andel, Marc van" userId="78b6dbb4-c515-4f6a-8f0e-e5bbb5c2a0f0" providerId="ADAL" clId="{4B02AF30-1307-4640-AC2E-BA05FB448651}" dt="2023-06-08T12:11:27.123" v="3963"/>
        <pc:sldMkLst>
          <pc:docMk/>
          <pc:sldMk cId="1222131204" sldId="328"/>
        </pc:sldMkLst>
      </pc:sldChg>
      <pc:sldChg chg="del">
        <pc:chgData name="Andel, Marc van" userId="78b6dbb4-c515-4f6a-8f0e-e5bbb5c2a0f0" providerId="ADAL" clId="{4B02AF30-1307-4640-AC2E-BA05FB448651}" dt="2023-06-08T12:14:42.643" v="4238" actId="47"/>
        <pc:sldMkLst>
          <pc:docMk/>
          <pc:sldMk cId="1799387646" sldId="329"/>
        </pc:sldMkLst>
      </pc:sldChg>
      <pc:sldChg chg="del">
        <pc:chgData name="Andel, Marc van" userId="78b6dbb4-c515-4f6a-8f0e-e5bbb5c2a0f0" providerId="ADAL" clId="{4B02AF30-1307-4640-AC2E-BA05FB448651}" dt="2023-06-08T12:15:11.175" v="4242" actId="47"/>
        <pc:sldMkLst>
          <pc:docMk/>
          <pc:sldMk cId="4152982165" sldId="332"/>
        </pc:sldMkLst>
      </pc:sldChg>
      <pc:sldChg chg="add">
        <pc:chgData name="Andel, Marc van" userId="78b6dbb4-c515-4f6a-8f0e-e5bbb5c2a0f0" providerId="ADAL" clId="{4B02AF30-1307-4640-AC2E-BA05FB448651}" dt="2023-06-06T05:38:34.131" v="2265"/>
        <pc:sldMkLst>
          <pc:docMk/>
          <pc:sldMk cId="3001294108" sldId="334"/>
        </pc:sldMkLst>
      </pc:sldChg>
      <pc:sldChg chg="add">
        <pc:chgData name="Andel, Marc van" userId="78b6dbb4-c515-4f6a-8f0e-e5bbb5c2a0f0" providerId="ADAL" clId="{4B02AF30-1307-4640-AC2E-BA05FB448651}" dt="2023-06-08T12:14:36.330" v="4237"/>
        <pc:sldMkLst>
          <pc:docMk/>
          <pc:sldMk cId="4217739867" sldId="335"/>
        </pc:sldMkLst>
      </pc:sldChg>
    </pc:docChg>
  </pc:docChgLst>
  <pc:docChgLst>
    <pc:chgData name="Apeldoorn, Nick van" userId="S::nick.vanapeldoorn@kadaster.nl::046b3d85-768f-434e-bb26-ff80b8c55f59" providerId="AD" clId="Web-{8E863FC4-2599-21C8-8336-EA40AAD25CE5}"/>
    <pc:docChg chg="modSld">
      <pc:chgData name="Apeldoorn, Nick van" userId="S::nick.vanapeldoorn@kadaster.nl::046b3d85-768f-434e-bb26-ff80b8c55f59" providerId="AD" clId="Web-{8E863FC4-2599-21C8-8336-EA40AAD25CE5}" dt="2023-05-31T09:30:08.342" v="450"/>
      <pc:docMkLst>
        <pc:docMk/>
      </pc:docMkLst>
      <pc:sldChg chg="modNotes">
        <pc:chgData name="Apeldoorn, Nick van" userId="S::nick.vanapeldoorn@kadaster.nl::046b3d85-768f-434e-bb26-ff80b8c55f59" providerId="AD" clId="Web-{8E863FC4-2599-21C8-8336-EA40AAD25CE5}" dt="2023-05-31T09:28:29.085" v="264"/>
        <pc:sldMkLst>
          <pc:docMk/>
          <pc:sldMk cId="1148989511" sldId="327"/>
        </pc:sldMkLst>
      </pc:sldChg>
      <pc:sldChg chg="modNotes">
        <pc:chgData name="Apeldoorn, Nick van" userId="S::nick.vanapeldoorn@kadaster.nl::046b3d85-768f-434e-bb26-ff80b8c55f59" providerId="AD" clId="Web-{8E863FC4-2599-21C8-8336-EA40AAD25CE5}" dt="2023-05-31T09:30:08.342" v="450"/>
        <pc:sldMkLst>
          <pc:docMk/>
          <pc:sldMk cId="1222131204" sldId="32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72542C-E147-488F-A320-134680B1F76F}" type="doc">
      <dgm:prSet loTypeId="urn:microsoft.com/office/officeart/2005/8/layout/process1" loCatId="process" qsTypeId="urn:microsoft.com/office/officeart/2005/8/quickstyle/simple1" qsCatId="simple" csTypeId="urn:microsoft.com/office/officeart/2005/8/colors/accent1_3" csCatId="accent1" phldr="1"/>
      <dgm:spPr/>
    </dgm:pt>
    <dgm:pt modelId="{A0B09466-690C-4079-8593-16BEAC22A5FB}">
      <dgm:prSet phldrT="[Tekst]" custT="1">
        <dgm:style>
          <a:lnRef idx="2">
            <a:schemeClr val="accent1">
              <a:shade val="50000"/>
            </a:schemeClr>
          </a:lnRef>
          <a:fillRef idx="1">
            <a:schemeClr val="accent1"/>
          </a:fillRef>
          <a:effectRef idx="0">
            <a:schemeClr val="accent1"/>
          </a:effectRef>
          <a:fontRef idx="minor">
            <a:schemeClr val="lt1"/>
          </a:fontRef>
        </dgm:style>
      </dgm:prSet>
      <dgm:spPr>
        <a:solidFill>
          <a:schemeClr val="bg1">
            <a:alpha val="20000"/>
          </a:schemeClr>
        </a:solidFill>
        <a:ln w="28575">
          <a:solidFill>
            <a:schemeClr val="bg1"/>
          </a:solidFill>
        </a:ln>
      </dgm:spPr>
      <dgm:t>
        <a:bodyPr rtlCol="0" anchor="ctr"/>
        <a:lstStyle/>
        <a:p>
          <a:pPr marL="0" algn="ctr" defTabSz="914400" rtl="0" eaLnBrk="1" latinLnBrk="0" hangingPunct="1"/>
          <a:r>
            <a:rPr lang="nl-NL" sz="2000" kern="1200">
              <a:solidFill>
                <a:schemeClr val="lt1"/>
              </a:solidFill>
              <a:latin typeface="+mn-lt"/>
              <a:ea typeface="+mn-ea"/>
              <a:cs typeface="+mn-cs"/>
            </a:rPr>
            <a:t>Koppelen van Solid POD met de applicatie</a:t>
          </a:r>
        </a:p>
      </dgm:t>
    </dgm:pt>
    <dgm:pt modelId="{DE1464FD-D379-4C71-8867-D03568452C76}" type="parTrans" cxnId="{63ECD446-299B-4EC3-BEF6-704FE40514C3}">
      <dgm:prSet/>
      <dgm:spPr/>
      <dgm:t>
        <a:bodyPr/>
        <a:lstStyle/>
        <a:p>
          <a:endParaRPr lang="nl-NL"/>
        </a:p>
      </dgm:t>
    </dgm:pt>
    <dgm:pt modelId="{45274FE6-0BB0-4350-81D1-2E8D683F4489}" type="sibTrans" cxnId="{63ECD446-299B-4EC3-BEF6-704FE40514C3}">
      <dgm:prSet>
        <dgm:style>
          <a:lnRef idx="2">
            <a:schemeClr val="dk1"/>
          </a:lnRef>
          <a:fillRef idx="1">
            <a:schemeClr val="lt1"/>
          </a:fillRef>
          <a:effectRef idx="0">
            <a:schemeClr val="dk1"/>
          </a:effectRef>
          <a:fontRef idx="minor">
            <a:schemeClr val="dk1"/>
          </a:fontRef>
        </dgm:style>
      </dgm:prSet>
      <dgm:spPr>
        <a:ln>
          <a:noFill/>
        </a:ln>
      </dgm:spPr>
      <dgm:t>
        <a:bodyPr/>
        <a:lstStyle/>
        <a:p>
          <a:endParaRPr lang="nl-NL"/>
        </a:p>
      </dgm:t>
    </dgm:pt>
    <dgm:pt modelId="{F91BE02E-BA54-41F5-AA3F-36F4524B505C}">
      <dgm:prSet phldrT="[Tekst]" custT="1">
        <dgm:style>
          <a:lnRef idx="2">
            <a:schemeClr val="accent1">
              <a:shade val="50000"/>
            </a:schemeClr>
          </a:lnRef>
          <a:fillRef idx="1">
            <a:schemeClr val="accent1"/>
          </a:fillRef>
          <a:effectRef idx="0">
            <a:schemeClr val="accent1"/>
          </a:effectRef>
          <a:fontRef idx="minor">
            <a:schemeClr val="lt1"/>
          </a:fontRef>
        </dgm:style>
      </dgm:prSet>
      <dgm:spPr>
        <a:solidFill>
          <a:schemeClr val="bg1">
            <a:alpha val="20000"/>
          </a:schemeClr>
        </a:solidFill>
        <a:ln w="28575">
          <a:solidFill>
            <a:schemeClr val="bg1"/>
          </a:solidFill>
        </a:ln>
      </dgm:spPr>
      <dgm:t>
        <a:bodyPr spcFirstLastPara="0" vert="horz" wrap="square" lIns="68580" tIns="68580" rIns="68580" bIns="68580" numCol="1" spcCol="1270" rtlCol="0" anchor="ctr" anchorCtr="0"/>
        <a:lstStyle/>
        <a:p>
          <a:pPr marL="0" lvl="0" indent="0" algn="ctr" defTabSz="914400" rtl="0" eaLnBrk="1" latinLnBrk="0" hangingPunct="1">
            <a:lnSpc>
              <a:spcPct val="90000"/>
            </a:lnSpc>
            <a:spcBef>
              <a:spcPct val="0"/>
            </a:spcBef>
            <a:spcAft>
              <a:spcPct val="35000"/>
            </a:spcAft>
            <a:buNone/>
          </a:pPr>
          <a:r>
            <a:rPr lang="nl-NL" sz="2000" kern="1200">
              <a:solidFill>
                <a:prstClr val="white"/>
              </a:solidFill>
              <a:latin typeface="Calibri" panose="020F0502020204030204"/>
              <a:ea typeface="+mn-ea"/>
              <a:cs typeface="+mn-cs"/>
            </a:rPr>
            <a:t>Laden van attributen/</a:t>
          </a:r>
          <a:r>
            <a:rPr lang="nl-NL" sz="2000" kern="1200" err="1">
              <a:solidFill>
                <a:prstClr val="white"/>
              </a:solidFill>
              <a:latin typeface="Calibri" panose="020F0502020204030204"/>
              <a:ea typeface="+mn-ea"/>
              <a:cs typeface="+mn-cs"/>
            </a:rPr>
            <a:t>VC’s</a:t>
          </a:r>
          <a:r>
            <a:rPr lang="nl-NL" sz="2000" kern="1200">
              <a:solidFill>
                <a:prstClr val="white"/>
              </a:solidFill>
              <a:latin typeface="Calibri" panose="020F0502020204030204"/>
              <a:ea typeface="+mn-ea"/>
              <a:cs typeface="+mn-cs"/>
            </a:rPr>
            <a:t> in je POD</a:t>
          </a:r>
        </a:p>
      </dgm:t>
    </dgm:pt>
    <dgm:pt modelId="{F38CB209-2748-4DC4-AE87-51D17167BD19}" type="parTrans" cxnId="{B3426DF8-9761-4288-98E8-E6D02D982C31}">
      <dgm:prSet/>
      <dgm:spPr/>
      <dgm:t>
        <a:bodyPr/>
        <a:lstStyle/>
        <a:p>
          <a:endParaRPr lang="nl-NL"/>
        </a:p>
      </dgm:t>
    </dgm:pt>
    <dgm:pt modelId="{89B94ECD-338A-402A-B092-22429B419E77}" type="sibTrans" cxnId="{B3426DF8-9761-4288-98E8-E6D02D982C31}">
      <dgm:prSet>
        <dgm:style>
          <a:lnRef idx="2">
            <a:schemeClr val="dk1"/>
          </a:lnRef>
          <a:fillRef idx="1">
            <a:schemeClr val="lt1"/>
          </a:fillRef>
          <a:effectRef idx="0">
            <a:schemeClr val="dk1"/>
          </a:effectRef>
          <a:fontRef idx="minor">
            <a:schemeClr val="dk1"/>
          </a:fontRef>
        </dgm:style>
      </dgm:prSet>
      <dgm:spPr>
        <a:ln>
          <a:noFill/>
        </a:ln>
      </dgm:spPr>
      <dgm:t>
        <a:bodyPr/>
        <a:lstStyle/>
        <a:p>
          <a:endParaRPr lang="nl-NL"/>
        </a:p>
      </dgm:t>
    </dgm:pt>
    <dgm:pt modelId="{172B9EE7-417F-4A64-9C4A-913A83045BE3}">
      <dgm:prSet phldrT="[Tekst]" custT="1">
        <dgm:style>
          <a:lnRef idx="2">
            <a:schemeClr val="accent2">
              <a:shade val="50000"/>
            </a:schemeClr>
          </a:lnRef>
          <a:fillRef idx="1">
            <a:schemeClr val="accent2"/>
          </a:fillRef>
          <a:effectRef idx="0">
            <a:schemeClr val="accent2"/>
          </a:effectRef>
          <a:fontRef idx="minor">
            <a:schemeClr val="lt1"/>
          </a:fontRef>
        </dgm:style>
      </dgm:prSet>
      <dgm:spPr>
        <a:solidFill>
          <a:schemeClr val="bg1">
            <a:alpha val="20000"/>
          </a:schemeClr>
        </a:solidFill>
        <a:ln w="28575">
          <a:solidFill>
            <a:schemeClr val="bg1"/>
          </a:solidFill>
        </a:ln>
      </dgm:spPr>
      <dgm:t>
        <a:bodyPr/>
        <a:lstStyle/>
        <a:p>
          <a:r>
            <a:rPr lang="nl-NL" sz="2000"/>
            <a:t>Toevoegen van attributen/</a:t>
          </a:r>
          <a:r>
            <a:rPr lang="nl-NL" sz="2000" err="1"/>
            <a:t>VC’s</a:t>
          </a:r>
          <a:r>
            <a:rPr lang="nl-NL" sz="2000"/>
            <a:t> aan de koopovereenkomst</a:t>
          </a:r>
        </a:p>
      </dgm:t>
    </dgm:pt>
    <dgm:pt modelId="{414FCF7F-E8C2-4F74-8398-0681F8502D4A}" type="parTrans" cxnId="{FBB4106F-0F34-4253-BDDD-10B0C97DA2D5}">
      <dgm:prSet/>
      <dgm:spPr/>
      <dgm:t>
        <a:bodyPr/>
        <a:lstStyle/>
        <a:p>
          <a:endParaRPr lang="nl-NL"/>
        </a:p>
      </dgm:t>
    </dgm:pt>
    <dgm:pt modelId="{AEC6D135-58EC-492D-99B7-2C77969BD51D}" type="sibTrans" cxnId="{FBB4106F-0F34-4253-BDDD-10B0C97DA2D5}">
      <dgm:prSet/>
      <dgm:spPr/>
      <dgm:t>
        <a:bodyPr/>
        <a:lstStyle/>
        <a:p>
          <a:endParaRPr lang="nl-NL"/>
        </a:p>
      </dgm:t>
    </dgm:pt>
    <dgm:pt modelId="{C80A08E2-0815-44F5-AB61-203936C5515A}" type="pres">
      <dgm:prSet presAssocID="{4372542C-E147-488F-A320-134680B1F76F}" presName="Name0" presStyleCnt="0">
        <dgm:presLayoutVars>
          <dgm:dir/>
          <dgm:resizeHandles val="exact"/>
        </dgm:presLayoutVars>
      </dgm:prSet>
      <dgm:spPr/>
    </dgm:pt>
    <dgm:pt modelId="{0598EE5C-D6B8-4789-8D37-F0E7C35D29CF}" type="pres">
      <dgm:prSet presAssocID="{A0B09466-690C-4079-8593-16BEAC22A5FB}" presName="node" presStyleLbl="node1" presStyleIdx="0" presStyleCnt="3" custScaleX="102940" custScaleY="101107">
        <dgm:presLayoutVars>
          <dgm:bulletEnabled val="1"/>
        </dgm:presLayoutVars>
      </dgm:prSet>
      <dgm:spPr>
        <a:xfrm>
          <a:off x="1316" y="1005791"/>
          <a:ext cx="2626783" cy="1548005"/>
        </a:xfrm>
        <a:prstGeom prst="roundRect">
          <a:avLst>
            <a:gd name="adj" fmla="val 10000"/>
          </a:avLst>
        </a:prstGeom>
      </dgm:spPr>
    </dgm:pt>
    <dgm:pt modelId="{77F7F9D2-E6CE-4602-A4D3-49E149E0F22C}" type="pres">
      <dgm:prSet presAssocID="{45274FE6-0BB0-4350-81D1-2E8D683F4489}" presName="sibTrans" presStyleLbl="sibTrans2D1" presStyleIdx="0" presStyleCnt="2"/>
      <dgm:spPr/>
    </dgm:pt>
    <dgm:pt modelId="{52BD486F-D044-46E3-915E-7ECCC3BFAFBA}" type="pres">
      <dgm:prSet presAssocID="{45274FE6-0BB0-4350-81D1-2E8D683F4489}" presName="connectorText" presStyleLbl="sibTrans2D1" presStyleIdx="0" presStyleCnt="2"/>
      <dgm:spPr/>
    </dgm:pt>
    <dgm:pt modelId="{8C1A7EF3-D4F8-4C8B-B2D4-D06B5B0E41D4}" type="pres">
      <dgm:prSet presAssocID="{F91BE02E-BA54-41F5-AA3F-36F4524B505C}" presName="node" presStyleLbl="node1" presStyleIdx="1" presStyleCnt="3" custScaleX="100505" custScaleY="100998">
        <dgm:presLayoutVars>
          <dgm:bulletEnabled val="1"/>
        </dgm:presLayoutVars>
      </dgm:prSet>
      <dgm:spPr>
        <a:xfrm>
          <a:off x="3648803" y="1006625"/>
          <a:ext cx="2564647" cy="1546336"/>
        </a:xfrm>
        <a:prstGeom prst="roundRect">
          <a:avLst>
            <a:gd name="adj" fmla="val 10000"/>
          </a:avLst>
        </a:prstGeom>
      </dgm:spPr>
    </dgm:pt>
    <dgm:pt modelId="{FB68CEF1-B52E-4F42-88EC-7A1B4A8B398B}" type="pres">
      <dgm:prSet presAssocID="{89B94ECD-338A-402A-B092-22429B419E77}" presName="sibTrans" presStyleLbl="sibTrans2D1" presStyleIdx="1" presStyleCnt="2"/>
      <dgm:spPr/>
    </dgm:pt>
    <dgm:pt modelId="{688FEB9D-00D8-4539-AF1C-50E475407B7A}" type="pres">
      <dgm:prSet presAssocID="{89B94ECD-338A-402A-B092-22429B419E77}" presName="connectorText" presStyleLbl="sibTrans2D1" presStyleIdx="1" presStyleCnt="2"/>
      <dgm:spPr/>
    </dgm:pt>
    <dgm:pt modelId="{4E39B8D2-1983-49F7-9EA1-619BBF090604}" type="pres">
      <dgm:prSet presAssocID="{172B9EE7-417F-4A64-9C4A-913A83045BE3}" presName="node" presStyleLbl="node1" presStyleIdx="2" presStyleCnt="3" custScaleX="100692" custScaleY="100998">
        <dgm:presLayoutVars>
          <dgm:bulletEnabled val="1"/>
        </dgm:presLayoutVars>
      </dgm:prSet>
      <dgm:spPr/>
    </dgm:pt>
  </dgm:ptLst>
  <dgm:cxnLst>
    <dgm:cxn modelId="{F2854606-DDB2-4145-933B-0CBA411164B2}" type="presOf" srcId="{89B94ECD-338A-402A-B092-22429B419E77}" destId="{FB68CEF1-B52E-4F42-88EC-7A1B4A8B398B}" srcOrd="0" destOrd="0" presId="urn:microsoft.com/office/officeart/2005/8/layout/process1"/>
    <dgm:cxn modelId="{954CF93D-55E6-44B8-8BEA-86BFEB22F3AD}" type="presOf" srcId="{A0B09466-690C-4079-8593-16BEAC22A5FB}" destId="{0598EE5C-D6B8-4789-8D37-F0E7C35D29CF}" srcOrd="0" destOrd="0" presId="urn:microsoft.com/office/officeart/2005/8/layout/process1"/>
    <dgm:cxn modelId="{63ECD446-299B-4EC3-BEF6-704FE40514C3}" srcId="{4372542C-E147-488F-A320-134680B1F76F}" destId="{A0B09466-690C-4079-8593-16BEAC22A5FB}" srcOrd="0" destOrd="0" parTransId="{DE1464FD-D379-4C71-8867-D03568452C76}" sibTransId="{45274FE6-0BB0-4350-81D1-2E8D683F4489}"/>
    <dgm:cxn modelId="{948F9347-C411-43F0-810F-73BEC0352637}" type="presOf" srcId="{172B9EE7-417F-4A64-9C4A-913A83045BE3}" destId="{4E39B8D2-1983-49F7-9EA1-619BBF090604}" srcOrd="0" destOrd="0" presId="urn:microsoft.com/office/officeart/2005/8/layout/process1"/>
    <dgm:cxn modelId="{FBB4106F-0F34-4253-BDDD-10B0C97DA2D5}" srcId="{4372542C-E147-488F-A320-134680B1F76F}" destId="{172B9EE7-417F-4A64-9C4A-913A83045BE3}" srcOrd="2" destOrd="0" parTransId="{414FCF7F-E8C2-4F74-8398-0681F8502D4A}" sibTransId="{AEC6D135-58EC-492D-99B7-2C77969BD51D}"/>
    <dgm:cxn modelId="{5B666295-6EBF-435E-BDAC-94F923F23A75}" type="presOf" srcId="{89B94ECD-338A-402A-B092-22429B419E77}" destId="{688FEB9D-00D8-4539-AF1C-50E475407B7A}" srcOrd="1" destOrd="0" presId="urn:microsoft.com/office/officeart/2005/8/layout/process1"/>
    <dgm:cxn modelId="{46A9199D-9E1E-4FC2-ABE6-2023D5BC2EE5}" type="presOf" srcId="{45274FE6-0BB0-4350-81D1-2E8D683F4489}" destId="{77F7F9D2-E6CE-4602-A4D3-49E149E0F22C}" srcOrd="0" destOrd="0" presId="urn:microsoft.com/office/officeart/2005/8/layout/process1"/>
    <dgm:cxn modelId="{5CAFE9C1-E93F-4FE5-A2D3-ADB474BEB7EF}" type="presOf" srcId="{F91BE02E-BA54-41F5-AA3F-36F4524B505C}" destId="{8C1A7EF3-D4F8-4C8B-B2D4-D06B5B0E41D4}" srcOrd="0" destOrd="0" presId="urn:microsoft.com/office/officeart/2005/8/layout/process1"/>
    <dgm:cxn modelId="{8D685DE1-4933-4154-BDF2-6BD9C1A042E7}" type="presOf" srcId="{45274FE6-0BB0-4350-81D1-2E8D683F4489}" destId="{52BD486F-D044-46E3-915E-7ECCC3BFAFBA}" srcOrd="1" destOrd="0" presId="urn:microsoft.com/office/officeart/2005/8/layout/process1"/>
    <dgm:cxn modelId="{B3426DF8-9761-4288-98E8-E6D02D982C31}" srcId="{4372542C-E147-488F-A320-134680B1F76F}" destId="{F91BE02E-BA54-41F5-AA3F-36F4524B505C}" srcOrd="1" destOrd="0" parTransId="{F38CB209-2748-4DC4-AE87-51D17167BD19}" sibTransId="{89B94ECD-338A-402A-B092-22429B419E77}"/>
    <dgm:cxn modelId="{664BEBFA-F4FF-43B1-8AA5-732821CEA669}" type="presOf" srcId="{4372542C-E147-488F-A320-134680B1F76F}" destId="{C80A08E2-0815-44F5-AB61-203936C5515A}" srcOrd="0" destOrd="0" presId="urn:microsoft.com/office/officeart/2005/8/layout/process1"/>
    <dgm:cxn modelId="{15FBCC65-0659-40F0-B1AD-8D64B4F59B4C}" type="presParOf" srcId="{C80A08E2-0815-44F5-AB61-203936C5515A}" destId="{0598EE5C-D6B8-4789-8D37-F0E7C35D29CF}" srcOrd="0" destOrd="0" presId="urn:microsoft.com/office/officeart/2005/8/layout/process1"/>
    <dgm:cxn modelId="{A91A0951-5204-44F2-89DA-73951C5572F8}" type="presParOf" srcId="{C80A08E2-0815-44F5-AB61-203936C5515A}" destId="{77F7F9D2-E6CE-4602-A4D3-49E149E0F22C}" srcOrd="1" destOrd="0" presId="urn:microsoft.com/office/officeart/2005/8/layout/process1"/>
    <dgm:cxn modelId="{E3D8295F-43D9-4ADA-8D3B-2CBAAFB791FC}" type="presParOf" srcId="{77F7F9D2-E6CE-4602-A4D3-49E149E0F22C}" destId="{52BD486F-D044-46E3-915E-7ECCC3BFAFBA}" srcOrd="0" destOrd="0" presId="urn:microsoft.com/office/officeart/2005/8/layout/process1"/>
    <dgm:cxn modelId="{B6F3F9FC-F9FF-4881-A316-863C51956366}" type="presParOf" srcId="{C80A08E2-0815-44F5-AB61-203936C5515A}" destId="{8C1A7EF3-D4F8-4C8B-B2D4-D06B5B0E41D4}" srcOrd="2" destOrd="0" presId="urn:microsoft.com/office/officeart/2005/8/layout/process1"/>
    <dgm:cxn modelId="{F9369C23-4DDA-4653-BB6D-6D76709D4E09}" type="presParOf" srcId="{C80A08E2-0815-44F5-AB61-203936C5515A}" destId="{FB68CEF1-B52E-4F42-88EC-7A1B4A8B398B}" srcOrd="3" destOrd="0" presId="urn:microsoft.com/office/officeart/2005/8/layout/process1"/>
    <dgm:cxn modelId="{0A6A1847-23FA-4CBB-8429-F843874F868C}" type="presParOf" srcId="{FB68CEF1-B52E-4F42-88EC-7A1B4A8B398B}" destId="{688FEB9D-00D8-4539-AF1C-50E475407B7A}" srcOrd="0" destOrd="0" presId="urn:microsoft.com/office/officeart/2005/8/layout/process1"/>
    <dgm:cxn modelId="{67826394-1437-4545-AE28-DBCA615FEB6F}" type="presParOf" srcId="{C80A08E2-0815-44F5-AB61-203936C5515A}" destId="{4E39B8D2-1983-49F7-9EA1-619BBF090604}"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98EE5C-D6B8-4789-8D37-F0E7C35D29CF}">
      <dsp:nvSpPr>
        <dsp:cNvPr id="0" name=""/>
        <dsp:cNvSpPr/>
      </dsp:nvSpPr>
      <dsp:spPr>
        <a:xfrm>
          <a:off x="1316" y="1005791"/>
          <a:ext cx="2626783" cy="1548005"/>
        </a:xfrm>
        <a:prstGeom prst="roundRect">
          <a:avLst>
            <a:gd name="adj" fmla="val 10000"/>
          </a:avLst>
        </a:prstGeom>
        <a:solidFill>
          <a:schemeClr val="bg1">
            <a:alpha val="20000"/>
          </a:schemeClr>
        </a:solidFill>
        <a:ln w="28575" cap="flat" cmpd="sng" algn="ctr">
          <a:solidFill>
            <a:schemeClr val="bg1"/>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76200" tIns="76200" rIns="76200" bIns="76200" numCol="1" spcCol="1270" rtlCol="0" anchor="ctr" anchorCtr="0">
          <a:noAutofit/>
        </a:bodyPr>
        <a:lstStyle/>
        <a:p>
          <a:pPr marL="0" lvl="0" indent="0" algn="ctr" defTabSz="914400" rtl="0" eaLnBrk="1" latinLnBrk="0" hangingPunct="1">
            <a:lnSpc>
              <a:spcPct val="90000"/>
            </a:lnSpc>
            <a:spcBef>
              <a:spcPct val="0"/>
            </a:spcBef>
            <a:spcAft>
              <a:spcPct val="35000"/>
            </a:spcAft>
            <a:buNone/>
          </a:pPr>
          <a:r>
            <a:rPr lang="nl-NL" sz="2000" kern="1200">
              <a:solidFill>
                <a:schemeClr val="lt1"/>
              </a:solidFill>
              <a:latin typeface="+mn-lt"/>
              <a:ea typeface="+mn-ea"/>
              <a:cs typeface="+mn-cs"/>
            </a:rPr>
            <a:t>Koppelen van Solid POD met de applicatie</a:t>
          </a:r>
        </a:p>
      </dsp:txBody>
      <dsp:txXfrm>
        <a:off x="46656" y="1051131"/>
        <a:ext cx="2536103" cy="1457325"/>
      </dsp:txXfrm>
    </dsp:sp>
    <dsp:sp modelId="{77F7F9D2-E6CE-4602-A4D3-49E149E0F22C}">
      <dsp:nvSpPr>
        <dsp:cNvPr id="0" name=""/>
        <dsp:cNvSpPr/>
      </dsp:nvSpPr>
      <dsp:spPr>
        <a:xfrm>
          <a:off x="2883275" y="1463375"/>
          <a:ext cx="540973" cy="632836"/>
        </a:xfrm>
        <a:prstGeom prst="rightArrow">
          <a:avLst>
            <a:gd name="adj1" fmla="val 60000"/>
            <a:gd name="adj2" fmla="val 50000"/>
          </a:avLst>
        </a:prstGeom>
        <a:solidFill>
          <a:schemeClr val="lt1"/>
        </a:solidFill>
        <a:ln w="12700" cap="flat" cmpd="sng" algn="ctr">
          <a:no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nl-NL" sz="2700" kern="1200"/>
        </a:p>
      </dsp:txBody>
      <dsp:txXfrm>
        <a:off x="2883275" y="1589942"/>
        <a:ext cx="378681" cy="379702"/>
      </dsp:txXfrm>
    </dsp:sp>
    <dsp:sp modelId="{8C1A7EF3-D4F8-4C8B-B2D4-D06B5B0E41D4}">
      <dsp:nvSpPr>
        <dsp:cNvPr id="0" name=""/>
        <dsp:cNvSpPr/>
      </dsp:nvSpPr>
      <dsp:spPr>
        <a:xfrm>
          <a:off x="3648803" y="1006625"/>
          <a:ext cx="2564647" cy="1546336"/>
        </a:xfrm>
        <a:prstGeom prst="roundRect">
          <a:avLst>
            <a:gd name="adj" fmla="val 10000"/>
          </a:avLst>
        </a:prstGeom>
        <a:solidFill>
          <a:schemeClr val="bg1">
            <a:alpha val="20000"/>
          </a:schemeClr>
        </a:solidFill>
        <a:ln w="28575" cap="flat" cmpd="sng" algn="ctr">
          <a:solidFill>
            <a:schemeClr val="bg1"/>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8580" tIns="68580" rIns="68580" bIns="68580" numCol="1" spcCol="1270" rtlCol="0" anchor="ctr" anchorCtr="0">
          <a:noAutofit/>
        </a:bodyPr>
        <a:lstStyle/>
        <a:p>
          <a:pPr marL="0" lvl="0" indent="0" algn="ctr" defTabSz="914400" rtl="0" eaLnBrk="1" latinLnBrk="0" hangingPunct="1">
            <a:lnSpc>
              <a:spcPct val="90000"/>
            </a:lnSpc>
            <a:spcBef>
              <a:spcPct val="0"/>
            </a:spcBef>
            <a:spcAft>
              <a:spcPct val="35000"/>
            </a:spcAft>
            <a:buNone/>
          </a:pPr>
          <a:r>
            <a:rPr lang="nl-NL" sz="2000" kern="1200">
              <a:solidFill>
                <a:prstClr val="white"/>
              </a:solidFill>
              <a:latin typeface="Calibri" panose="020F0502020204030204"/>
              <a:ea typeface="+mn-ea"/>
              <a:cs typeface="+mn-cs"/>
            </a:rPr>
            <a:t>Laden van attributen/</a:t>
          </a:r>
          <a:r>
            <a:rPr lang="nl-NL" sz="2000" kern="1200" err="1">
              <a:solidFill>
                <a:prstClr val="white"/>
              </a:solidFill>
              <a:latin typeface="Calibri" panose="020F0502020204030204"/>
              <a:ea typeface="+mn-ea"/>
              <a:cs typeface="+mn-cs"/>
            </a:rPr>
            <a:t>VC’s</a:t>
          </a:r>
          <a:r>
            <a:rPr lang="nl-NL" sz="2000" kern="1200">
              <a:solidFill>
                <a:prstClr val="white"/>
              </a:solidFill>
              <a:latin typeface="Calibri" panose="020F0502020204030204"/>
              <a:ea typeface="+mn-ea"/>
              <a:cs typeface="+mn-cs"/>
            </a:rPr>
            <a:t> in je POD</a:t>
          </a:r>
        </a:p>
      </dsp:txBody>
      <dsp:txXfrm>
        <a:off x="3694094" y="1051916"/>
        <a:ext cx="2474065" cy="1455754"/>
      </dsp:txXfrm>
    </dsp:sp>
    <dsp:sp modelId="{FB68CEF1-B52E-4F42-88EC-7A1B4A8B398B}">
      <dsp:nvSpPr>
        <dsp:cNvPr id="0" name=""/>
        <dsp:cNvSpPr/>
      </dsp:nvSpPr>
      <dsp:spPr>
        <a:xfrm>
          <a:off x="6468627" y="1463375"/>
          <a:ext cx="540973" cy="632836"/>
        </a:xfrm>
        <a:prstGeom prst="rightArrow">
          <a:avLst>
            <a:gd name="adj1" fmla="val 60000"/>
            <a:gd name="adj2" fmla="val 50000"/>
          </a:avLst>
        </a:prstGeom>
        <a:solidFill>
          <a:schemeClr val="lt1"/>
        </a:solidFill>
        <a:ln w="12700" cap="flat" cmpd="sng" algn="ctr">
          <a:no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nl-NL" sz="2700" kern="1200"/>
        </a:p>
      </dsp:txBody>
      <dsp:txXfrm>
        <a:off x="6468627" y="1589942"/>
        <a:ext cx="378681" cy="379702"/>
      </dsp:txXfrm>
    </dsp:sp>
    <dsp:sp modelId="{4E39B8D2-1983-49F7-9EA1-619BBF090604}">
      <dsp:nvSpPr>
        <dsp:cNvPr id="0" name=""/>
        <dsp:cNvSpPr/>
      </dsp:nvSpPr>
      <dsp:spPr>
        <a:xfrm>
          <a:off x="7234156" y="1006625"/>
          <a:ext cx="2569419" cy="1546336"/>
        </a:xfrm>
        <a:prstGeom prst="roundRect">
          <a:avLst>
            <a:gd name="adj" fmla="val 10000"/>
          </a:avLst>
        </a:prstGeom>
        <a:solidFill>
          <a:schemeClr val="bg1">
            <a:alpha val="20000"/>
          </a:schemeClr>
        </a:solidFill>
        <a:ln w="28575" cap="flat" cmpd="sng" algn="ctr">
          <a:solidFill>
            <a:schemeClr val="bg1"/>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nl-NL" sz="2000" kern="1200"/>
            <a:t>Toevoegen van attributen/</a:t>
          </a:r>
          <a:r>
            <a:rPr lang="nl-NL" sz="2000" kern="1200" err="1"/>
            <a:t>VC’s</a:t>
          </a:r>
          <a:r>
            <a:rPr lang="nl-NL" sz="2000" kern="1200"/>
            <a:t> aan de koopovereenkomst</a:t>
          </a:r>
        </a:p>
      </dsp:txBody>
      <dsp:txXfrm>
        <a:off x="7279447" y="1051916"/>
        <a:ext cx="2478837" cy="145575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8D7DD6-EC71-4A03-86B8-7209A5030906}" type="datetimeFigureOut">
              <a:rPr lang="nl-NL" smtClean="0"/>
              <a:t>8-6-2023</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1A323F-EB75-4BBD-8436-5CFE6CFDAA52}" type="slidenum">
              <a:rPr lang="nl-NL" smtClean="0"/>
              <a:t>‹nr.›</a:t>
            </a:fld>
            <a:endParaRPr lang="nl-NL"/>
          </a:p>
        </p:txBody>
      </p:sp>
    </p:spTree>
    <p:extLst>
      <p:ext uri="{BB962C8B-B14F-4D97-AF65-F5344CB8AC3E}">
        <p14:creationId xmlns:p14="http://schemas.microsoft.com/office/powerpoint/2010/main" val="2055959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331A323F-EB75-4BBD-8436-5CFE6CFDAA52}" type="slidenum">
              <a:rPr lang="nl-NL" smtClean="0"/>
              <a:t>1</a:t>
            </a:fld>
            <a:endParaRPr lang="nl-NL"/>
          </a:p>
        </p:txBody>
      </p:sp>
    </p:spTree>
    <p:extLst>
      <p:ext uri="{BB962C8B-B14F-4D97-AF65-F5344CB8AC3E}">
        <p14:creationId xmlns:p14="http://schemas.microsoft.com/office/powerpoint/2010/main" val="3862064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331A323F-EB75-4BBD-8436-5CFE6CFDAA52}" type="slidenum">
              <a:rPr lang="nl-NL" smtClean="0"/>
              <a:t>10</a:t>
            </a:fld>
            <a:endParaRPr lang="nl-NL"/>
          </a:p>
        </p:txBody>
      </p:sp>
    </p:spTree>
    <p:extLst>
      <p:ext uri="{BB962C8B-B14F-4D97-AF65-F5344CB8AC3E}">
        <p14:creationId xmlns:p14="http://schemas.microsoft.com/office/powerpoint/2010/main" val="3653139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331A323F-EB75-4BBD-8436-5CFE6CFDAA52}" type="slidenum">
              <a:rPr lang="nl-NL" smtClean="0"/>
              <a:t>11</a:t>
            </a:fld>
            <a:endParaRPr lang="nl-NL"/>
          </a:p>
        </p:txBody>
      </p:sp>
    </p:spTree>
    <p:extLst>
      <p:ext uri="{BB962C8B-B14F-4D97-AF65-F5344CB8AC3E}">
        <p14:creationId xmlns:p14="http://schemas.microsoft.com/office/powerpoint/2010/main" val="4231441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331A323F-EB75-4BBD-8436-5CFE6CFDAA52}" type="slidenum">
              <a:rPr lang="nl-NL" smtClean="0"/>
              <a:t>12</a:t>
            </a:fld>
            <a:endParaRPr lang="nl-NL"/>
          </a:p>
        </p:txBody>
      </p:sp>
    </p:spTree>
    <p:extLst>
      <p:ext uri="{BB962C8B-B14F-4D97-AF65-F5344CB8AC3E}">
        <p14:creationId xmlns:p14="http://schemas.microsoft.com/office/powerpoint/2010/main" val="1614238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Data gescheiden van applicatie</a:t>
            </a:r>
          </a:p>
          <a:p>
            <a:r>
              <a:rPr lang="nl-NL" dirty="0"/>
              <a:t>Meer regie en controle over je data</a:t>
            </a:r>
          </a:p>
          <a:p>
            <a:r>
              <a:rPr lang="nl-NL" dirty="0"/>
              <a:t>Makkelijker om te switchen van applicatie</a:t>
            </a:r>
          </a:p>
        </p:txBody>
      </p:sp>
      <p:sp>
        <p:nvSpPr>
          <p:cNvPr id="4" name="Tijdelijke aanduiding voor dianummer 3"/>
          <p:cNvSpPr>
            <a:spLocks noGrp="1"/>
          </p:cNvSpPr>
          <p:nvPr>
            <p:ph type="sldNum" sz="quarter" idx="5"/>
          </p:nvPr>
        </p:nvSpPr>
        <p:spPr/>
        <p:txBody>
          <a:bodyPr/>
          <a:lstStyle/>
          <a:p>
            <a:fld id="{331A323F-EB75-4BBD-8436-5CFE6CFDAA52}" type="slidenum">
              <a:rPr lang="nl-NL" smtClean="0"/>
              <a:t>13</a:t>
            </a:fld>
            <a:endParaRPr lang="nl-NL"/>
          </a:p>
        </p:txBody>
      </p:sp>
    </p:spTree>
    <p:extLst>
      <p:ext uri="{BB962C8B-B14F-4D97-AF65-F5344CB8AC3E}">
        <p14:creationId xmlns:p14="http://schemas.microsoft.com/office/powerpoint/2010/main" val="18383159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a:t>https://blog.ippon.tech/beginning-decentralized-identity-applications-with-solid/ -&gt; plaatje</a:t>
            </a:r>
          </a:p>
          <a:p>
            <a:endParaRPr lang="nl-NL"/>
          </a:p>
        </p:txBody>
      </p:sp>
      <p:sp>
        <p:nvSpPr>
          <p:cNvPr id="4" name="Tijdelijke aanduiding voor dianummer 3"/>
          <p:cNvSpPr>
            <a:spLocks noGrp="1"/>
          </p:cNvSpPr>
          <p:nvPr>
            <p:ph type="sldNum" sz="quarter" idx="5"/>
          </p:nvPr>
        </p:nvSpPr>
        <p:spPr/>
        <p:txBody>
          <a:bodyPr/>
          <a:lstStyle/>
          <a:p>
            <a:fld id="{331A323F-EB75-4BBD-8436-5CFE6CFDAA52}" type="slidenum">
              <a:rPr lang="nl-NL" smtClean="0"/>
              <a:t>14</a:t>
            </a:fld>
            <a:endParaRPr lang="nl-NL"/>
          </a:p>
        </p:txBody>
      </p:sp>
    </p:spTree>
    <p:extLst>
      <p:ext uri="{BB962C8B-B14F-4D97-AF65-F5344CB8AC3E}">
        <p14:creationId xmlns:p14="http://schemas.microsoft.com/office/powerpoint/2010/main" val="7321244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Decentraal naar ‘</a:t>
            </a:r>
            <a:r>
              <a:rPr lang="nl-NL" dirty="0" err="1"/>
              <a:t>self</a:t>
            </a:r>
            <a:r>
              <a:rPr lang="nl-NL" dirty="0"/>
              <a:t> sovereign’ en SSI naar </a:t>
            </a:r>
            <a:r>
              <a:rPr lang="nl-NL" dirty="0" err="1"/>
              <a:t>wallets</a:t>
            </a:r>
            <a:r>
              <a:rPr lang="nl-NL" dirty="0"/>
              <a:t> en het verschil met </a:t>
            </a:r>
            <a:r>
              <a:rPr lang="nl-NL" dirty="0" err="1"/>
              <a:t>PODs</a:t>
            </a:r>
            <a:endParaRPr lang="nl-NL" dirty="0"/>
          </a:p>
          <a:p>
            <a:endParaRPr lang="nl-NL" dirty="0"/>
          </a:p>
          <a:p>
            <a:r>
              <a:rPr lang="nl-NL" dirty="0"/>
              <a:t>Verticaal = overeenkomsten benoemen</a:t>
            </a:r>
          </a:p>
        </p:txBody>
      </p:sp>
      <p:sp>
        <p:nvSpPr>
          <p:cNvPr id="4" name="Tijdelijke aanduiding voor dianummer 3"/>
          <p:cNvSpPr>
            <a:spLocks noGrp="1"/>
          </p:cNvSpPr>
          <p:nvPr>
            <p:ph type="sldNum" sz="quarter" idx="5"/>
          </p:nvPr>
        </p:nvSpPr>
        <p:spPr/>
        <p:txBody>
          <a:bodyPr/>
          <a:lstStyle/>
          <a:p>
            <a:fld id="{331A323F-EB75-4BBD-8436-5CFE6CFDAA52}" type="slidenum">
              <a:rPr lang="nl-NL" smtClean="0"/>
              <a:t>15</a:t>
            </a:fld>
            <a:endParaRPr lang="nl-NL"/>
          </a:p>
        </p:txBody>
      </p:sp>
    </p:spTree>
    <p:extLst>
      <p:ext uri="{BB962C8B-B14F-4D97-AF65-F5344CB8AC3E}">
        <p14:creationId xmlns:p14="http://schemas.microsoft.com/office/powerpoint/2010/main" val="870950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https://www.w3.org/TR/vc-data-model/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NL" dirty="0"/>
          </a:p>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https://github.com/w3c/vc-data-model/issues/738</a:t>
            </a:r>
          </a:p>
          <a:p>
            <a:endParaRPr lang="nl-NL" dirty="0"/>
          </a:p>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Wat wordt er nu weggeschreven in de </a:t>
            </a:r>
            <a:r>
              <a:rPr lang="nl-NL" dirty="0" err="1"/>
              <a:t>Verifiable</a:t>
            </a:r>
            <a:r>
              <a:rPr lang="nl-NL" dirty="0"/>
              <a:t> Data Registry? Zie: https://github.com/kadaster-labs/solid-quest/issues/54 </a:t>
            </a:r>
          </a:p>
          <a:p>
            <a:r>
              <a:rPr lang="nl-NL" dirty="0"/>
              <a:t> </a:t>
            </a:r>
          </a:p>
          <a:p>
            <a:endParaRPr lang="nl-NL" dirty="0"/>
          </a:p>
          <a:p>
            <a:r>
              <a:rPr lang="nl-NL" dirty="0"/>
              <a:t>https://github.com/w3c/vc-data-model/issues/738 </a:t>
            </a:r>
          </a:p>
          <a:p>
            <a:endParaRPr lang="nl-NL" dirty="0"/>
          </a:p>
          <a:p>
            <a:r>
              <a:rPr lang="nl-NL" dirty="0"/>
              <a:t>https://medium.com/metadium/decentralized-identifiers-personal-information-and-claims-the-easy-guide-ee58b5427dd2</a:t>
            </a:r>
          </a:p>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a:t>
            </a:r>
            <a:r>
              <a:rPr lang="en-US" b="1" i="0" dirty="0">
                <a:solidFill>
                  <a:srgbClr val="292929"/>
                </a:solidFill>
                <a:effectLst/>
                <a:latin typeface="source-serif-pro"/>
              </a:rPr>
              <a:t>Verifiable data registry: </a:t>
            </a:r>
            <a:r>
              <a:rPr lang="en-US" b="0" i="0" dirty="0">
                <a:solidFill>
                  <a:srgbClr val="292929"/>
                </a:solidFill>
                <a:effectLst/>
                <a:latin typeface="source-serif-pro"/>
              </a:rPr>
              <a:t>a system mediating the creation and verification of identifiers, keys, and other relevant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92929"/>
              </a:solidFill>
              <a:effectLst/>
              <a:latin typeface="source-serif-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92929"/>
                </a:solidFill>
                <a:effectLst/>
                <a:latin typeface="source-serif-pro"/>
              </a:rPr>
              <a:t>https://www.diva-portal.org/smash/get/diva2:1721096/FULLTEXT01.pdf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“Verifiable Data Registry is a lookup table in decentralized systems where anyone can request to read some part of the records to verify what organization a specific public DID belongs to. A verifiable data registry can consist of a group of information such as public DIDs, credential definitions, schemes, revocation registries, and proofs of consent for data sharing</a:t>
            </a:r>
            <a:r>
              <a:rPr lang="en-US" b="0" i="0" dirty="0">
                <a:solidFill>
                  <a:srgbClr val="292929"/>
                </a:solidFill>
                <a:effectLst/>
                <a:latin typeface="source-serif-pro"/>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92929"/>
              </a:solidFill>
              <a:effectLst/>
              <a:latin typeface="source-serif-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92929"/>
                </a:solidFill>
                <a:effectLst/>
                <a:latin typeface="source-serif-pro"/>
              </a:rPr>
              <a:t>https://www.surf.nl/files/2021-05/technical-exploration-surf-ledger-based-self-sovereign-identity.pdf</a:t>
            </a:r>
          </a:p>
        </p:txBody>
      </p:sp>
      <p:sp>
        <p:nvSpPr>
          <p:cNvPr id="4" name="Tijdelijke aanduiding voor dianummer 3"/>
          <p:cNvSpPr>
            <a:spLocks noGrp="1"/>
          </p:cNvSpPr>
          <p:nvPr>
            <p:ph type="sldNum" sz="quarter" idx="5"/>
          </p:nvPr>
        </p:nvSpPr>
        <p:spPr/>
        <p:txBody>
          <a:bodyPr/>
          <a:lstStyle/>
          <a:p>
            <a:fld id="{331A323F-EB75-4BBD-8436-5CFE6CFDAA52}" type="slidenum">
              <a:rPr lang="nl-NL" smtClean="0"/>
              <a:t>16</a:t>
            </a:fld>
            <a:endParaRPr lang="nl-NL"/>
          </a:p>
        </p:txBody>
      </p:sp>
    </p:spTree>
    <p:extLst>
      <p:ext uri="{BB962C8B-B14F-4D97-AF65-F5344CB8AC3E}">
        <p14:creationId xmlns:p14="http://schemas.microsoft.com/office/powerpoint/2010/main" val="1364224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a:solidFill>
                  <a:srgbClr val="000000"/>
                </a:solidFill>
              </a:rPr>
              <a:t>1. Claim</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NL">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l-NL" sz="1200">
                <a:solidFill>
                  <a:srgbClr val="000000"/>
                </a:solidFill>
              </a:rPr>
              <a:t>In dit voorbeeld hebben we een minimale VC. De claim gaat over Vera, en geeft aan dat Vera eigenaar is van het perceel met de kadastrale aanduiding APD01-U-9833.</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NL">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l-NL" sz="1200">
                <a:solidFill>
                  <a:srgbClr val="000000"/>
                </a:solidFill>
              </a:rPr>
              <a:t>Claims zijn ook bekend onder andere namen, bijvoorbeeld Attributen (zoals bij Irma/</a:t>
            </a:r>
            <a:r>
              <a:rPr lang="nl-NL" sz="1200" err="1">
                <a:solidFill>
                  <a:srgbClr val="000000"/>
                </a:solidFill>
              </a:rPr>
              <a:t>Yifi</a:t>
            </a:r>
            <a:r>
              <a:rPr lang="nl-NL" sz="1200">
                <a:solidFill>
                  <a:srgbClr val="000000"/>
                </a:solidFill>
              </a:rPr>
              <a:t>)</a:t>
            </a:r>
          </a:p>
          <a:p>
            <a:endParaRPr lang="nl-NL"/>
          </a:p>
        </p:txBody>
      </p:sp>
      <p:sp>
        <p:nvSpPr>
          <p:cNvPr id="4" name="Tijdelijke aanduiding voor dianummer 3"/>
          <p:cNvSpPr>
            <a:spLocks noGrp="1"/>
          </p:cNvSpPr>
          <p:nvPr>
            <p:ph type="sldNum" sz="quarter" idx="5"/>
          </p:nvPr>
        </p:nvSpPr>
        <p:spPr/>
        <p:txBody>
          <a:bodyPr/>
          <a:lstStyle/>
          <a:p>
            <a:fld id="{331A323F-EB75-4BBD-8436-5CFE6CFDAA52}" type="slidenum">
              <a:rPr lang="nl-NL" smtClean="0"/>
              <a:t>17</a:t>
            </a:fld>
            <a:endParaRPr lang="nl-NL"/>
          </a:p>
        </p:txBody>
      </p:sp>
    </p:spTree>
    <p:extLst>
      <p:ext uri="{BB962C8B-B14F-4D97-AF65-F5344CB8AC3E}">
        <p14:creationId xmlns:p14="http://schemas.microsoft.com/office/powerpoint/2010/main" val="6677163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a:solidFill>
                  <a:srgbClr val="000000"/>
                </a:solidFill>
              </a:rPr>
              <a:t>2. </a:t>
            </a:r>
            <a:r>
              <a:rPr lang="nl-NL" err="1">
                <a:solidFill>
                  <a:srgbClr val="000000"/>
                </a:solidFill>
              </a:rPr>
              <a:t>Credential</a:t>
            </a:r>
            <a:r>
              <a:rPr lang="nl-NL">
                <a:solidFill>
                  <a:srgbClr val="000000"/>
                </a:solidFill>
              </a:rPr>
              <a:t> Metadata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NL">
              <a:solidFill>
                <a:srgbClr val="000000"/>
              </a:solidFill>
            </a:endParaRPr>
          </a:p>
          <a:p>
            <a:r>
              <a:rPr lang="nl-NL"/>
              <a:t>Hierin wordt informatie over de claim opgeslagen. Zo staat hier in wie de uitgever is (Kadaster) en wanneer het is uitgegeven</a:t>
            </a:r>
          </a:p>
          <a:p>
            <a:endParaRPr lang="nl-NL"/>
          </a:p>
          <a:p>
            <a:r>
              <a:rPr lang="nl-NL"/>
              <a:t>Bonus: er zijn meer toffe eigenschappen die de </a:t>
            </a:r>
            <a:r>
              <a:rPr lang="nl-NL" err="1"/>
              <a:t>spec</a:t>
            </a:r>
            <a:r>
              <a:rPr lang="nl-NL"/>
              <a:t> ondersteund, maar die we niet onderzocht hebben in de </a:t>
            </a:r>
            <a:r>
              <a:rPr lang="nl-NL" err="1"/>
              <a:t>quest</a:t>
            </a:r>
            <a:r>
              <a:rPr lang="nl-NL"/>
              <a:t>. Zo kan er een </a:t>
            </a:r>
            <a:r>
              <a:rPr lang="nl-NL" b="1" err="1">
                <a:solidFill>
                  <a:srgbClr val="008000"/>
                </a:solidFill>
                <a:effectLst/>
              </a:rPr>
              <a:t>expirationDate</a:t>
            </a:r>
            <a:r>
              <a:rPr lang="nl-NL" b="1">
                <a:solidFill>
                  <a:srgbClr val="008000"/>
                </a:solidFill>
                <a:effectLst/>
              </a:rPr>
              <a:t> </a:t>
            </a:r>
            <a:r>
              <a:rPr lang="nl-NL"/>
              <a:t>worden toegevoegd, wanneer de Claim verloopt (bijv. rijbewijs). Of interessanter voor ons, een </a:t>
            </a:r>
            <a:r>
              <a:rPr lang="nl-NL" b="1" err="1">
                <a:solidFill>
                  <a:srgbClr val="008000"/>
                </a:solidFill>
                <a:effectLst/>
              </a:rPr>
              <a:t>credentialStatus</a:t>
            </a:r>
            <a:r>
              <a:rPr lang="nl-NL"/>
              <a:t>, wat een verwijzing is waar de status opgevraagd kan worden van de </a:t>
            </a:r>
            <a:r>
              <a:rPr lang="nl-NL" err="1"/>
              <a:t>credential</a:t>
            </a:r>
            <a:r>
              <a:rPr lang="nl-NL"/>
              <a:t>. Dit stelt ons in staat te kunnen </a:t>
            </a:r>
            <a:r>
              <a:rPr lang="nl-NL" err="1"/>
              <a:t>revoken</a:t>
            </a:r>
            <a:r>
              <a:rPr lang="nl-NL"/>
              <a:t>. Zodoende kunnen we voorkomen dat percelen meerdere keren verkocht worden.</a:t>
            </a:r>
          </a:p>
        </p:txBody>
      </p:sp>
      <p:sp>
        <p:nvSpPr>
          <p:cNvPr id="4" name="Tijdelijke aanduiding voor dianummer 3"/>
          <p:cNvSpPr>
            <a:spLocks noGrp="1"/>
          </p:cNvSpPr>
          <p:nvPr>
            <p:ph type="sldNum" sz="quarter" idx="5"/>
          </p:nvPr>
        </p:nvSpPr>
        <p:spPr/>
        <p:txBody>
          <a:bodyPr/>
          <a:lstStyle/>
          <a:p>
            <a:fld id="{331A323F-EB75-4BBD-8436-5CFE6CFDAA52}" type="slidenum">
              <a:rPr lang="nl-NL" smtClean="0"/>
              <a:t>18</a:t>
            </a:fld>
            <a:endParaRPr lang="nl-NL"/>
          </a:p>
        </p:txBody>
      </p:sp>
    </p:spTree>
    <p:extLst>
      <p:ext uri="{BB962C8B-B14F-4D97-AF65-F5344CB8AC3E}">
        <p14:creationId xmlns:p14="http://schemas.microsoft.com/office/powerpoint/2010/main" val="3689944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a:solidFill>
                  <a:srgbClr val="000000"/>
                </a:solidFill>
              </a:rPr>
              <a:t>3. </a:t>
            </a:r>
            <a:r>
              <a:rPr lang="nl-NL" err="1">
                <a:solidFill>
                  <a:srgbClr val="000000"/>
                </a:solidFill>
              </a:rPr>
              <a:t>Proof</a:t>
            </a:r>
            <a:endParaRPr lang="nl-NL">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nl-NL">
              <a:solidFill>
                <a:srgbClr val="000000"/>
              </a:solidFill>
            </a:endParaRPr>
          </a:p>
          <a:p>
            <a:r>
              <a:rPr lang="nl-NL"/>
              <a:t>Het laatste stuk, de </a:t>
            </a:r>
            <a:r>
              <a:rPr lang="nl-NL" err="1"/>
              <a:t>proof</a:t>
            </a:r>
            <a:r>
              <a:rPr lang="nl-NL"/>
              <a:t>, is wat de </a:t>
            </a:r>
            <a:r>
              <a:rPr lang="nl-NL" err="1"/>
              <a:t>credential</a:t>
            </a:r>
            <a:r>
              <a:rPr lang="nl-NL"/>
              <a:t> “Verifiable” maakt. Hiermee wordt het controleerbaar voor derde partijen (</a:t>
            </a:r>
            <a:r>
              <a:rPr lang="nl-NL" err="1"/>
              <a:t>Verifyers</a:t>
            </a:r>
            <a:r>
              <a:rPr lang="nl-NL"/>
              <a:t>). Wanneer je als individu Claims verzint dat je verschillende percelen bezit die je helemaal niet bezit, dan kan dat niet bevestigd worden. Daarvoor heb je de “handtekening” van het Kadaster nodig. Ook als je een VC aanpast door het perceelnummer te wijzigen naar een andere, dan klopt de handtekening niet meer. De handtekening kan alleen worden bevestigd als de </a:t>
            </a:r>
            <a:r>
              <a:rPr lang="nl-NL" err="1"/>
              <a:t>credential</a:t>
            </a:r>
            <a:r>
              <a:rPr lang="nl-NL"/>
              <a:t> origineel is en uitgegeven en ondertekend is door de </a:t>
            </a:r>
            <a:r>
              <a:rPr lang="nl-NL" err="1"/>
              <a:t>Issuer</a:t>
            </a:r>
            <a:r>
              <a:rPr lang="nl-NL"/>
              <a:t>.</a:t>
            </a:r>
          </a:p>
          <a:p>
            <a:endParaRPr lang="nl-NL"/>
          </a:p>
          <a:p>
            <a:r>
              <a:rPr lang="nl-NL"/>
              <a:t>Hoe werkt dit technisch? De </a:t>
            </a:r>
            <a:r>
              <a:rPr lang="nl-NL" err="1"/>
              <a:t>credential</a:t>
            </a:r>
            <a:r>
              <a:rPr lang="nl-NL"/>
              <a:t> wordt </a:t>
            </a:r>
            <a:r>
              <a:rPr lang="nl-NL" err="1"/>
              <a:t>cryptographisch</a:t>
            </a:r>
            <a:r>
              <a:rPr lang="nl-NL"/>
              <a:t> ondertekend door de </a:t>
            </a:r>
            <a:r>
              <a:rPr lang="nl-NL" err="1"/>
              <a:t>Issuer</a:t>
            </a:r>
            <a:r>
              <a:rPr lang="nl-NL"/>
              <a:t>. Daarvoor heeft het Kadaster een privé en een publieke sleutel. Een verwijzing naar het publieke deel van de sleutel wordt toegevoegd aan de </a:t>
            </a:r>
            <a:r>
              <a:rPr lang="nl-NL" err="1"/>
              <a:t>proof</a:t>
            </a:r>
            <a:r>
              <a:rPr lang="nl-NL"/>
              <a:t>. Het publieke deel moet dus altijd beschikbaar zijn, al zijn er ook alternatieven waarbij het bewijs (</a:t>
            </a:r>
            <a:r>
              <a:rPr lang="nl-NL" err="1"/>
              <a:t>proofValue</a:t>
            </a:r>
            <a:r>
              <a:rPr lang="nl-NL"/>
              <a:t>) in de VC zelf kunnen worden opgeslagen.</a:t>
            </a:r>
          </a:p>
        </p:txBody>
      </p:sp>
      <p:sp>
        <p:nvSpPr>
          <p:cNvPr id="4" name="Tijdelijke aanduiding voor dianummer 3"/>
          <p:cNvSpPr>
            <a:spLocks noGrp="1"/>
          </p:cNvSpPr>
          <p:nvPr>
            <p:ph type="sldNum" sz="quarter" idx="5"/>
          </p:nvPr>
        </p:nvSpPr>
        <p:spPr/>
        <p:txBody>
          <a:bodyPr/>
          <a:lstStyle/>
          <a:p>
            <a:fld id="{331A323F-EB75-4BBD-8436-5CFE6CFDAA52}" type="slidenum">
              <a:rPr lang="nl-NL" smtClean="0"/>
              <a:t>19</a:t>
            </a:fld>
            <a:endParaRPr lang="nl-NL"/>
          </a:p>
        </p:txBody>
      </p:sp>
    </p:spTree>
    <p:extLst>
      <p:ext uri="{BB962C8B-B14F-4D97-AF65-F5344CB8AC3E}">
        <p14:creationId xmlns:p14="http://schemas.microsoft.com/office/powerpoint/2010/main" val="1701179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331A323F-EB75-4BBD-8436-5CFE6CFDAA52}" type="slidenum">
              <a:rPr lang="nl-NL" smtClean="0"/>
              <a:t>2</a:t>
            </a:fld>
            <a:endParaRPr lang="nl-NL"/>
          </a:p>
        </p:txBody>
      </p:sp>
    </p:spTree>
    <p:extLst>
      <p:ext uri="{BB962C8B-B14F-4D97-AF65-F5344CB8AC3E}">
        <p14:creationId xmlns:p14="http://schemas.microsoft.com/office/powerpoint/2010/main" val="557287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w3c </a:t>
            </a:r>
            <a:r>
              <a:rPr lang="nl-NL" dirty="0" err="1"/>
              <a:t>standards</a:t>
            </a:r>
            <a:r>
              <a:rPr lang="nl-NL" dirty="0"/>
              <a:t>, Kadaster Knowledge </a:t>
            </a:r>
            <a:r>
              <a:rPr lang="nl-NL" dirty="0" err="1"/>
              <a:t>Graph</a:t>
            </a:r>
            <a:endParaRPr lang="nl-NL" dirty="0"/>
          </a:p>
        </p:txBody>
      </p:sp>
      <p:sp>
        <p:nvSpPr>
          <p:cNvPr id="4" name="Tijdelijke aanduiding voor dianummer 3"/>
          <p:cNvSpPr>
            <a:spLocks noGrp="1"/>
          </p:cNvSpPr>
          <p:nvPr>
            <p:ph type="sldNum" sz="quarter" idx="5"/>
          </p:nvPr>
        </p:nvSpPr>
        <p:spPr/>
        <p:txBody>
          <a:bodyPr/>
          <a:lstStyle/>
          <a:p>
            <a:fld id="{331A323F-EB75-4BBD-8436-5CFE6CFDAA52}" type="slidenum">
              <a:rPr lang="nl-NL" smtClean="0"/>
              <a:t>20</a:t>
            </a:fld>
            <a:endParaRPr lang="nl-NL"/>
          </a:p>
        </p:txBody>
      </p:sp>
    </p:spTree>
    <p:extLst>
      <p:ext uri="{BB962C8B-B14F-4D97-AF65-F5344CB8AC3E}">
        <p14:creationId xmlns:p14="http://schemas.microsoft.com/office/powerpoint/2010/main" val="22312112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Sir Tim Berners Lee (</a:t>
            </a:r>
            <a:r>
              <a:rPr lang="en-US" dirty="0" err="1"/>
              <a:t>ongeveer</a:t>
            </a:r>
            <a:r>
              <a:rPr lang="en-US" dirty="0"/>
              <a:t> de </a:t>
            </a:r>
            <a:r>
              <a:rPr lang="en-US" dirty="0" err="1"/>
              <a:t>vader</a:t>
            </a:r>
            <a:r>
              <a:rPr lang="en-US" dirty="0"/>
              <a:t> van het web </a:t>
            </a:r>
            <a:r>
              <a:rPr lang="en-US" dirty="0" err="1"/>
              <a:t>zoals</a:t>
            </a:r>
            <a:r>
              <a:rPr lang="en-US" dirty="0"/>
              <a:t> </a:t>
            </a:r>
            <a:r>
              <a:rPr lang="en-US" dirty="0" err="1"/>
              <a:t>wij</a:t>
            </a:r>
            <a:r>
              <a:rPr lang="en-US" dirty="0"/>
              <a:t> </a:t>
            </a:r>
            <a:r>
              <a:rPr lang="en-US" dirty="0" err="1"/>
              <a:t>dat</a:t>
            </a:r>
            <a:r>
              <a:rPr lang="en-US" dirty="0"/>
              <a:t> </a:t>
            </a:r>
            <a:r>
              <a:rPr lang="en-US" dirty="0" err="1"/>
              <a:t>kennen</a:t>
            </a:r>
            <a:r>
              <a:rPr lang="en-US" dirty="0"/>
              <a:t>) </a:t>
            </a:r>
            <a:r>
              <a:rPr lang="en-US" dirty="0" err="1"/>
              <a:t>definieert</a:t>
            </a:r>
            <a:r>
              <a:rPr lang="en-US" dirty="0"/>
              <a:t> linked data </a:t>
            </a:r>
            <a:r>
              <a:rPr lang="en-US" dirty="0" err="1"/>
              <a:t>als</a:t>
            </a:r>
            <a:r>
              <a:rPr lang="en-US" dirty="0"/>
              <a:t> </a:t>
            </a:r>
            <a:r>
              <a:rPr lang="en-US" dirty="0" err="1"/>
              <a:t>volgt</a:t>
            </a:r>
            <a:r>
              <a:rPr lang="en-US" dirty="0"/>
              <a:t>: </a:t>
            </a:r>
          </a:p>
          <a:p>
            <a:r>
              <a:rPr lang="en-US" dirty="0"/>
              <a:t>De linked data-</a:t>
            </a:r>
            <a:r>
              <a:rPr lang="en-US" dirty="0" err="1"/>
              <a:t>filosofie</a:t>
            </a:r>
            <a:r>
              <a:rPr lang="en-US" dirty="0"/>
              <a:t> </a:t>
            </a:r>
            <a:r>
              <a:rPr lang="en-US" dirty="0" err="1"/>
              <a:t>bestaat</a:t>
            </a:r>
            <a:r>
              <a:rPr lang="en-US" dirty="0"/>
              <a:t> uit </a:t>
            </a:r>
            <a:r>
              <a:rPr lang="en-US" dirty="0" err="1"/>
              <a:t>vier</a:t>
            </a:r>
            <a:r>
              <a:rPr lang="en-US" dirty="0"/>
              <a:t> </a:t>
            </a:r>
            <a:r>
              <a:rPr lang="en-US" dirty="0" err="1"/>
              <a:t>delen</a:t>
            </a:r>
            <a:r>
              <a:rPr lang="en-US" dirty="0"/>
              <a:t>:</a:t>
            </a:r>
            <a:endParaRPr lang="en-US" dirty="0">
              <a:cs typeface="Calibri"/>
            </a:endParaRPr>
          </a:p>
          <a:p>
            <a:r>
              <a:rPr lang="en-US" dirty="0"/>
              <a:t>1.</a:t>
            </a:r>
            <a:endParaRPr lang="en-US" dirty="0">
              <a:cs typeface="Calibri"/>
            </a:endParaRPr>
          </a:p>
          <a:p>
            <a:r>
              <a:rPr lang="en-US" dirty="0"/>
              <a:t>2. </a:t>
            </a:r>
          </a:p>
          <a:p>
            <a:r>
              <a:rPr lang="en-US" dirty="0"/>
              <a:t>3.</a:t>
            </a:r>
            <a:endParaRPr lang="en-US" dirty="0">
              <a:cs typeface="Calibri"/>
            </a:endParaRPr>
          </a:p>
          <a:p>
            <a:r>
              <a:rPr lang="en-US" dirty="0"/>
              <a:t>4. </a:t>
            </a:r>
            <a:endParaRPr lang="en-US" dirty="0">
              <a:cs typeface="Calibri"/>
            </a:endParaRPr>
          </a:p>
          <a:p>
            <a:r>
              <a:rPr lang="en-US" dirty="0" err="1"/>
              <a:t>Aan</a:t>
            </a:r>
            <a:r>
              <a:rPr lang="en-US" dirty="0"/>
              <a:t> de </a:t>
            </a:r>
            <a:r>
              <a:rPr lang="en-US" dirty="0" err="1"/>
              <a:t>rechterkant</a:t>
            </a:r>
            <a:r>
              <a:rPr lang="en-US" dirty="0"/>
              <a:t> van het scherm </a:t>
            </a:r>
            <a:r>
              <a:rPr lang="en-US" dirty="0" err="1"/>
              <a:t>zie</a:t>
            </a:r>
            <a:r>
              <a:rPr lang="en-US" dirty="0"/>
              <a:t> je de building blocks voor linked data. Ten </a:t>
            </a:r>
            <a:r>
              <a:rPr lang="en-US" dirty="0" err="1"/>
              <a:t>eerste</a:t>
            </a:r>
            <a:r>
              <a:rPr lang="en-US" dirty="0"/>
              <a:t> </a:t>
            </a:r>
            <a:r>
              <a:rPr lang="en-US" dirty="0" err="1"/>
              <a:t>moeten</a:t>
            </a:r>
            <a:r>
              <a:rPr lang="en-US" dirty="0"/>
              <a:t> </a:t>
            </a:r>
            <a:r>
              <a:rPr lang="en-US" dirty="0" err="1"/>
              <a:t>gegevens</a:t>
            </a:r>
            <a:r>
              <a:rPr lang="en-US" dirty="0"/>
              <a:t> </a:t>
            </a:r>
            <a:r>
              <a:rPr lang="en-US" dirty="0" err="1"/>
              <a:t>worden</a:t>
            </a:r>
            <a:r>
              <a:rPr lang="en-US" dirty="0"/>
              <a:t> </a:t>
            </a:r>
            <a:r>
              <a:rPr lang="en-US" dirty="0" err="1"/>
              <a:t>weergegeven</a:t>
            </a:r>
            <a:r>
              <a:rPr lang="en-US" dirty="0"/>
              <a:t> met </a:t>
            </a:r>
            <a:r>
              <a:rPr lang="en-US" dirty="0" err="1"/>
              <a:t>behulp</a:t>
            </a:r>
            <a:r>
              <a:rPr lang="en-US" dirty="0"/>
              <a:t> van </a:t>
            </a:r>
            <a:r>
              <a:rPr lang="en-US" dirty="0" err="1"/>
              <a:t>bijvoorbeeld</a:t>
            </a:r>
            <a:r>
              <a:rPr lang="en-US" dirty="0"/>
              <a:t> </a:t>
            </a:r>
            <a:r>
              <a:rPr lang="en-US" dirty="0" err="1"/>
              <a:t>een</a:t>
            </a:r>
            <a:r>
              <a:rPr lang="en-US" dirty="0"/>
              <a:t> data model. </a:t>
            </a:r>
            <a:r>
              <a:rPr lang="en-US" dirty="0" err="1"/>
              <a:t>Zodra</a:t>
            </a:r>
            <a:r>
              <a:rPr lang="en-US" dirty="0"/>
              <a:t> de </a:t>
            </a:r>
            <a:r>
              <a:rPr lang="en-US" dirty="0" err="1"/>
              <a:t>gegevens</a:t>
            </a:r>
            <a:r>
              <a:rPr lang="en-US" dirty="0"/>
              <a:t> </a:t>
            </a:r>
            <a:r>
              <a:rPr lang="en-US" dirty="0" err="1"/>
              <a:t>zijn</a:t>
            </a:r>
            <a:r>
              <a:rPr lang="en-US" dirty="0"/>
              <a:t> </a:t>
            </a:r>
            <a:r>
              <a:rPr lang="en-US" dirty="0" err="1"/>
              <a:t>gemodelleerd</a:t>
            </a:r>
            <a:r>
              <a:rPr lang="en-US" dirty="0"/>
              <a:t> </a:t>
            </a:r>
            <a:r>
              <a:rPr lang="en-US" dirty="0" err="1"/>
              <a:t>en</a:t>
            </a:r>
            <a:r>
              <a:rPr lang="en-US" dirty="0"/>
              <a:t> </a:t>
            </a:r>
            <a:r>
              <a:rPr lang="en-US" dirty="0" err="1"/>
              <a:t>gepubliceerd</a:t>
            </a:r>
            <a:r>
              <a:rPr lang="en-US" dirty="0"/>
              <a:t>, </a:t>
            </a:r>
            <a:r>
              <a:rPr lang="en-US" dirty="0" err="1"/>
              <a:t>kunnen</a:t>
            </a:r>
            <a:r>
              <a:rPr lang="en-US" dirty="0"/>
              <a:t> query's </a:t>
            </a:r>
            <a:r>
              <a:rPr lang="en-US" dirty="0" err="1"/>
              <a:t>en</a:t>
            </a:r>
            <a:r>
              <a:rPr lang="en-US" dirty="0"/>
              <a:t> reasoning </a:t>
            </a:r>
            <a:r>
              <a:rPr lang="en-US" dirty="0" err="1"/>
              <a:t>worden</a:t>
            </a:r>
            <a:r>
              <a:rPr lang="en-US" dirty="0"/>
              <a:t> </a:t>
            </a:r>
            <a:r>
              <a:rPr lang="en-US" dirty="0" err="1"/>
              <a:t>toegepast</a:t>
            </a:r>
            <a:r>
              <a:rPr lang="en-US" dirty="0"/>
              <a:t> op de </a:t>
            </a:r>
            <a:r>
              <a:rPr lang="en-US" dirty="0" err="1"/>
              <a:t>bron</a:t>
            </a:r>
            <a:r>
              <a:rPr lang="en-US" dirty="0"/>
              <a:t>. Cryptography </a:t>
            </a:r>
            <a:r>
              <a:rPr lang="en-US" dirty="0" err="1"/>
              <a:t>helpt</a:t>
            </a:r>
            <a:r>
              <a:rPr lang="en-US" dirty="0"/>
              <a:t> </a:t>
            </a:r>
            <a:r>
              <a:rPr lang="en-US" dirty="0" err="1"/>
              <a:t>bij</a:t>
            </a:r>
            <a:r>
              <a:rPr lang="en-US" dirty="0"/>
              <a:t> het </a:t>
            </a:r>
            <a:r>
              <a:rPr lang="en-US" dirty="0" err="1"/>
              <a:t>beveiligen</a:t>
            </a:r>
            <a:r>
              <a:rPr lang="en-US" dirty="0"/>
              <a:t> van de </a:t>
            </a:r>
            <a:r>
              <a:rPr lang="en-US" dirty="0" err="1"/>
              <a:t>gegevens</a:t>
            </a:r>
            <a:r>
              <a:rPr lang="en-US" dirty="0"/>
              <a:t> </a:t>
            </a:r>
            <a:r>
              <a:rPr lang="en-US" dirty="0" err="1"/>
              <a:t>waar</a:t>
            </a:r>
            <a:r>
              <a:rPr lang="en-US" dirty="0"/>
              <a:t> </a:t>
            </a:r>
            <a:r>
              <a:rPr lang="en-US" dirty="0" err="1"/>
              <a:t>nodig</a:t>
            </a:r>
            <a:r>
              <a:rPr lang="en-US" dirty="0"/>
              <a:t> </a:t>
            </a:r>
            <a:r>
              <a:rPr lang="en-US" dirty="0" err="1"/>
              <a:t>en</a:t>
            </a:r>
            <a:r>
              <a:rPr lang="en-US" dirty="0"/>
              <a:t> </a:t>
            </a:r>
            <a:r>
              <a:rPr lang="en-US" dirty="0" err="1"/>
              <a:t>dit</a:t>
            </a:r>
            <a:r>
              <a:rPr lang="en-US" dirty="0"/>
              <a:t> </a:t>
            </a:r>
            <a:r>
              <a:rPr lang="en-US" dirty="0" err="1"/>
              <a:t>alles</a:t>
            </a:r>
            <a:r>
              <a:rPr lang="en-US" dirty="0"/>
              <a:t> </a:t>
            </a:r>
            <a:r>
              <a:rPr lang="en-US" dirty="0" err="1"/>
              <a:t>ondersteunt</a:t>
            </a:r>
            <a:r>
              <a:rPr lang="en-US" dirty="0"/>
              <a:t> het </a:t>
            </a:r>
            <a:r>
              <a:rPr lang="en-US" dirty="0" err="1"/>
              <a:t>bewijs</a:t>
            </a:r>
            <a:r>
              <a:rPr lang="en-US" dirty="0"/>
              <a:t> van </a:t>
            </a:r>
            <a:r>
              <a:rPr lang="en-US" dirty="0" err="1"/>
              <a:t>waar</a:t>
            </a:r>
            <a:r>
              <a:rPr lang="en-US" dirty="0"/>
              <a:t> de </a:t>
            </a:r>
            <a:r>
              <a:rPr lang="en-US" dirty="0" err="1"/>
              <a:t>gegevens</a:t>
            </a:r>
            <a:r>
              <a:rPr lang="en-US" dirty="0"/>
              <a:t> </a:t>
            </a:r>
            <a:r>
              <a:rPr lang="en-US" dirty="0" err="1"/>
              <a:t>vandaan</a:t>
            </a:r>
            <a:r>
              <a:rPr lang="en-US" dirty="0"/>
              <a:t> </a:t>
            </a:r>
            <a:r>
              <a:rPr lang="en-US" dirty="0" err="1"/>
              <a:t>komen</a:t>
            </a:r>
            <a:r>
              <a:rPr lang="en-US" dirty="0"/>
              <a:t>, </a:t>
            </a:r>
            <a:r>
              <a:rPr lang="en-US" dirty="0" err="1"/>
              <a:t>vertrouwen</a:t>
            </a:r>
            <a:r>
              <a:rPr lang="en-US" dirty="0"/>
              <a:t> </a:t>
            </a:r>
            <a:r>
              <a:rPr lang="en-US" dirty="0" err="1"/>
              <a:t>dat</a:t>
            </a:r>
            <a:r>
              <a:rPr lang="en-US" dirty="0"/>
              <a:t> ze </a:t>
            </a:r>
            <a:r>
              <a:rPr lang="en-US" dirty="0" err="1"/>
              <a:t>goed</a:t>
            </a:r>
            <a:r>
              <a:rPr lang="en-US" dirty="0"/>
              <a:t> </a:t>
            </a:r>
            <a:r>
              <a:rPr lang="en-US" dirty="0" err="1"/>
              <a:t>gemodelleerd</a:t>
            </a:r>
            <a:r>
              <a:rPr lang="en-US" dirty="0"/>
              <a:t> </a:t>
            </a:r>
            <a:r>
              <a:rPr lang="en-US" dirty="0" err="1"/>
              <a:t>en</a:t>
            </a:r>
            <a:r>
              <a:rPr lang="en-US" dirty="0"/>
              <a:t> </a:t>
            </a:r>
            <a:r>
              <a:rPr lang="en-US" dirty="0" err="1"/>
              <a:t>veilig</a:t>
            </a:r>
            <a:r>
              <a:rPr lang="en-US" dirty="0"/>
              <a:t> </a:t>
            </a:r>
            <a:r>
              <a:rPr lang="en-US" dirty="0" err="1"/>
              <a:t>zijn</a:t>
            </a:r>
            <a:r>
              <a:rPr lang="en-US" dirty="0"/>
              <a:t> </a:t>
            </a:r>
            <a:r>
              <a:rPr lang="en-US" dirty="0" err="1"/>
              <a:t>en</a:t>
            </a:r>
            <a:r>
              <a:rPr lang="en-US" dirty="0"/>
              <a:t> </a:t>
            </a:r>
            <a:r>
              <a:rPr lang="en-US" dirty="0" err="1"/>
              <a:t>dit</a:t>
            </a:r>
            <a:r>
              <a:rPr lang="en-US" dirty="0"/>
              <a:t> </a:t>
            </a:r>
            <a:r>
              <a:rPr lang="en-US" dirty="0" err="1"/>
              <a:t>alles</a:t>
            </a:r>
            <a:r>
              <a:rPr lang="en-US" dirty="0"/>
              <a:t> </a:t>
            </a:r>
            <a:r>
              <a:rPr lang="en-US" dirty="0" err="1"/>
              <a:t>maakt</a:t>
            </a:r>
            <a:r>
              <a:rPr lang="en-US" dirty="0"/>
              <a:t> </a:t>
            </a:r>
            <a:r>
              <a:rPr lang="en-US" dirty="0" err="1"/>
              <a:t>interactie</a:t>
            </a:r>
            <a:r>
              <a:rPr lang="en-US" dirty="0"/>
              <a:t> met de </a:t>
            </a:r>
            <a:r>
              <a:rPr lang="en-US" dirty="0" err="1"/>
              <a:t>gegevens</a:t>
            </a:r>
            <a:r>
              <a:rPr lang="en-US" dirty="0"/>
              <a:t> </a:t>
            </a:r>
            <a:r>
              <a:rPr lang="en-US" dirty="0" err="1"/>
              <a:t>zelf</a:t>
            </a:r>
            <a:r>
              <a:rPr lang="en-US" dirty="0"/>
              <a:t> </a:t>
            </a:r>
            <a:r>
              <a:rPr lang="en-US" dirty="0" err="1"/>
              <a:t>mogelijk</a:t>
            </a:r>
            <a:r>
              <a:rPr lang="en-US" dirty="0"/>
              <a:t>.</a:t>
            </a:r>
            <a:br>
              <a:rPr lang="en-US" dirty="0">
                <a:cs typeface="+mn-lt"/>
              </a:rPr>
            </a:br>
            <a:r>
              <a:rPr lang="en-US" dirty="0"/>
              <a:t> </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331A323F-EB75-4BBD-8436-5CFE6CFDAA52}" type="slidenum">
              <a:rPr lang="nl-NL" smtClean="0"/>
              <a:t>21</a:t>
            </a:fld>
            <a:endParaRPr lang="nl-NL"/>
          </a:p>
        </p:txBody>
      </p:sp>
    </p:spTree>
    <p:extLst>
      <p:ext uri="{BB962C8B-B14F-4D97-AF65-F5344CB8AC3E}">
        <p14:creationId xmlns:p14="http://schemas.microsoft.com/office/powerpoint/2010/main" val="1539495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Voor een ‘Solid App’ is in principe geen backend nodig. Waar traditioneel een backend nodig is met een database waarin de data wordt opgeslagen, wordt de data nu in je eigen Solid POD opgeslagen. Daarom is er geen backend + database meer nodig … en is alleen een </a:t>
            </a:r>
            <a:r>
              <a:rPr lang="nl-NL" err="1"/>
              <a:t>frontend</a:t>
            </a:r>
            <a:r>
              <a:rPr lang="nl-NL"/>
              <a:t> applicatie nodig.</a:t>
            </a:r>
          </a:p>
          <a:p>
            <a:endParaRPr lang="nl-NL"/>
          </a:p>
          <a:p>
            <a:r>
              <a:rPr lang="nl-NL" err="1"/>
              <a:t>Frontend</a:t>
            </a:r>
            <a:r>
              <a:rPr lang="nl-NL"/>
              <a:t> betekent dat het in een browser moet kunnen draaien en dan is er alleen keuze voor </a:t>
            </a:r>
            <a:r>
              <a:rPr lang="nl-NL" err="1"/>
              <a:t>JavaScript</a:t>
            </a:r>
            <a:r>
              <a:rPr lang="nl-NL"/>
              <a:t> als programmeertaal. Voor de integratie met Solid </a:t>
            </a:r>
            <a:r>
              <a:rPr lang="nl-NL" err="1"/>
              <a:t>PODs</a:t>
            </a:r>
            <a:r>
              <a:rPr lang="nl-NL"/>
              <a:t> wordt gebruik gemaakt van open source </a:t>
            </a:r>
            <a:r>
              <a:rPr lang="nl-NL" err="1"/>
              <a:t>JavaScript</a:t>
            </a:r>
            <a:r>
              <a:rPr lang="nl-NL"/>
              <a:t> </a:t>
            </a:r>
            <a:r>
              <a:rPr lang="nl-NL" err="1"/>
              <a:t>libraries</a:t>
            </a:r>
            <a:r>
              <a:rPr lang="nl-NL"/>
              <a:t>.</a:t>
            </a:r>
          </a:p>
          <a:p>
            <a:endParaRPr lang="nl-NL"/>
          </a:p>
        </p:txBody>
      </p:sp>
      <p:sp>
        <p:nvSpPr>
          <p:cNvPr id="4" name="Tijdelijke aanduiding voor dianummer 3"/>
          <p:cNvSpPr>
            <a:spLocks noGrp="1"/>
          </p:cNvSpPr>
          <p:nvPr>
            <p:ph type="sldNum" sz="quarter" idx="5"/>
          </p:nvPr>
        </p:nvSpPr>
        <p:spPr/>
        <p:txBody>
          <a:bodyPr/>
          <a:lstStyle/>
          <a:p>
            <a:fld id="{331A323F-EB75-4BBD-8436-5CFE6CFDAA52}" type="slidenum">
              <a:rPr lang="nl-NL" smtClean="0"/>
              <a:t>22</a:t>
            </a:fld>
            <a:endParaRPr lang="nl-NL"/>
          </a:p>
        </p:txBody>
      </p:sp>
    </p:spTree>
    <p:extLst>
      <p:ext uri="{BB962C8B-B14F-4D97-AF65-F5344CB8AC3E}">
        <p14:creationId xmlns:p14="http://schemas.microsoft.com/office/powerpoint/2010/main" val="10950482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331A323F-EB75-4BBD-8436-5CFE6CFDAA52}" type="slidenum">
              <a:rPr lang="nl-NL" smtClean="0"/>
              <a:t>23</a:t>
            </a:fld>
            <a:endParaRPr lang="nl-NL"/>
          </a:p>
        </p:txBody>
      </p:sp>
    </p:spTree>
    <p:extLst>
      <p:ext uri="{BB962C8B-B14F-4D97-AF65-F5344CB8AC3E}">
        <p14:creationId xmlns:p14="http://schemas.microsoft.com/office/powerpoint/2010/main" val="14977787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331A323F-EB75-4BBD-8436-5CFE6CFDAA52}" type="slidenum">
              <a:rPr lang="nl-NL" smtClean="0"/>
              <a:t>24</a:t>
            </a:fld>
            <a:endParaRPr lang="nl-NL"/>
          </a:p>
        </p:txBody>
      </p:sp>
    </p:spTree>
    <p:extLst>
      <p:ext uri="{BB962C8B-B14F-4D97-AF65-F5344CB8AC3E}">
        <p14:creationId xmlns:p14="http://schemas.microsoft.com/office/powerpoint/2010/main" val="38014305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331A323F-EB75-4BBD-8436-5CFE6CFDAA52}" type="slidenum">
              <a:rPr lang="nl-NL" smtClean="0"/>
              <a:t>25</a:t>
            </a:fld>
            <a:endParaRPr lang="nl-NL"/>
          </a:p>
        </p:txBody>
      </p:sp>
    </p:spTree>
    <p:extLst>
      <p:ext uri="{BB962C8B-B14F-4D97-AF65-F5344CB8AC3E}">
        <p14:creationId xmlns:p14="http://schemas.microsoft.com/office/powerpoint/2010/main" val="2713738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331A323F-EB75-4BBD-8436-5CFE6CFDAA52}" type="slidenum">
              <a:rPr lang="nl-NL" smtClean="0"/>
              <a:t>26</a:t>
            </a:fld>
            <a:endParaRPr lang="nl-NL"/>
          </a:p>
        </p:txBody>
      </p:sp>
    </p:spTree>
    <p:extLst>
      <p:ext uri="{BB962C8B-B14F-4D97-AF65-F5344CB8AC3E}">
        <p14:creationId xmlns:p14="http://schemas.microsoft.com/office/powerpoint/2010/main" val="4133239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331A323F-EB75-4BBD-8436-5CFE6CFDAA52}" type="slidenum">
              <a:rPr lang="nl-NL" smtClean="0"/>
              <a:t>27</a:t>
            </a:fld>
            <a:endParaRPr lang="nl-NL"/>
          </a:p>
        </p:txBody>
      </p:sp>
    </p:spTree>
    <p:extLst>
      <p:ext uri="{BB962C8B-B14F-4D97-AF65-F5344CB8AC3E}">
        <p14:creationId xmlns:p14="http://schemas.microsoft.com/office/powerpoint/2010/main" val="492830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De Solid Browser is zo’n andere </a:t>
            </a:r>
            <a:r>
              <a:rPr lang="nl-NL" err="1"/>
              <a:t>Decentralised</a:t>
            </a:r>
            <a:r>
              <a:rPr lang="nl-NL"/>
              <a:t> Web App. Dit is één van de apps waarmee de inhoud van de Solid </a:t>
            </a:r>
            <a:r>
              <a:rPr lang="nl-NL" err="1"/>
              <a:t>Pod</a:t>
            </a:r>
            <a:r>
              <a:rPr lang="nl-NL"/>
              <a:t> bekeken kan worden.</a:t>
            </a:r>
          </a:p>
        </p:txBody>
      </p:sp>
      <p:sp>
        <p:nvSpPr>
          <p:cNvPr id="4" name="Tijdelijke aanduiding voor dianummer 3"/>
          <p:cNvSpPr>
            <a:spLocks noGrp="1"/>
          </p:cNvSpPr>
          <p:nvPr>
            <p:ph type="sldNum" sz="quarter" idx="5"/>
          </p:nvPr>
        </p:nvSpPr>
        <p:spPr/>
        <p:txBody>
          <a:bodyPr/>
          <a:lstStyle/>
          <a:p>
            <a:fld id="{331A323F-EB75-4BBD-8436-5CFE6CFDAA52}" type="slidenum">
              <a:rPr lang="nl-NL" smtClean="0"/>
              <a:t>28</a:t>
            </a:fld>
            <a:endParaRPr lang="nl-NL"/>
          </a:p>
        </p:txBody>
      </p:sp>
    </p:spTree>
    <p:extLst>
      <p:ext uri="{BB962C8B-B14F-4D97-AF65-F5344CB8AC3E}">
        <p14:creationId xmlns:p14="http://schemas.microsoft.com/office/powerpoint/2010/main" val="39536211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In de </a:t>
            </a:r>
            <a:r>
              <a:rPr lang="nl-NL" err="1"/>
              <a:t>demonstrator</a:t>
            </a:r>
            <a:r>
              <a:rPr lang="nl-NL"/>
              <a:t> volgen we Verkoper Vera. Zij beschikt over een Solid POD waarin zij persoonlijke documenten kan opslaan. Ze logt in bij </a:t>
            </a:r>
            <a:r>
              <a:rPr lang="nl-NL" err="1"/>
              <a:t>MijnOverheid</a:t>
            </a:r>
            <a:r>
              <a:rPr lang="nl-NL"/>
              <a:t> en </a:t>
            </a:r>
            <a:r>
              <a:rPr lang="nl-NL" err="1"/>
              <a:t>MijnKadaster</a:t>
            </a:r>
            <a:r>
              <a:rPr lang="nl-NL"/>
              <a:t> om de respectievelijke bewijzen op te halen. Deze </a:t>
            </a:r>
            <a:r>
              <a:rPr lang="nl-NL" err="1"/>
              <a:t>VCs</a:t>
            </a:r>
            <a:r>
              <a:rPr lang="nl-NL"/>
              <a:t> worden opgeslagen in haar POD. Hiermee heeft ze nu zelf de regie en beheer over haar persoonsinformatie en kan ze zelf kiezen met wie ze die wil delen.</a:t>
            </a:r>
          </a:p>
        </p:txBody>
      </p:sp>
      <p:sp>
        <p:nvSpPr>
          <p:cNvPr id="4" name="Tijdelijke aanduiding voor dianummer 3"/>
          <p:cNvSpPr>
            <a:spLocks noGrp="1"/>
          </p:cNvSpPr>
          <p:nvPr>
            <p:ph type="sldNum" sz="quarter" idx="5"/>
          </p:nvPr>
        </p:nvSpPr>
        <p:spPr/>
        <p:txBody>
          <a:bodyPr/>
          <a:lstStyle/>
          <a:p>
            <a:fld id="{331A323F-EB75-4BBD-8436-5CFE6CFDAA52}" type="slidenum">
              <a:rPr lang="nl-NL" smtClean="0"/>
              <a:t>29</a:t>
            </a:fld>
            <a:endParaRPr lang="nl-NL"/>
          </a:p>
        </p:txBody>
      </p:sp>
    </p:spTree>
    <p:extLst>
      <p:ext uri="{BB962C8B-B14F-4D97-AF65-F5344CB8AC3E}">
        <p14:creationId xmlns:p14="http://schemas.microsoft.com/office/powerpoint/2010/main" val="123128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331A323F-EB75-4BBD-8436-5CFE6CFDAA52}" type="slidenum">
              <a:rPr lang="nl-NL" smtClean="0"/>
              <a:t>3</a:t>
            </a:fld>
            <a:endParaRPr lang="nl-NL"/>
          </a:p>
        </p:txBody>
      </p:sp>
    </p:spTree>
    <p:extLst>
      <p:ext uri="{BB962C8B-B14F-4D97-AF65-F5344CB8AC3E}">
        <p14:creationId xmlns:p14="http://schemas.microsoft.com/office/powerpoint/2010/main" val="29426800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Browser + </a:t>
            </a:r>
            <a:r>
              <a:rPr lang="nl-NL" err="1"/>
              <a:t>Pod</a:t>
            </a:r>
            <a:r>
              <a:rPr lang="nl-NL"/>
              <a:t> Verkoper</a:t>
            </a:r>
          </a:p>
          <a:p>
            <a:endParaRPr lang="nl-NL"/>
          </a:p>
          <a:p>
            <a:r>
              <a:rPr lang="nl-NL" b="1"/>
              <a:t>Klik</a:t>
            </a:r>
            <a:r>
              <a:rPr lang="nl-NL"/>
              <a:t>: Verkoper start flow, maakt “Verkoper Logboek” aan. Hierin wordt de metadata opgeslagen rondom het verkoopproces. Oftewel, een lijst met verwijzingen (</a:t>
            </a:r>
            <a:r>
              <a:rPr lang="nl-NL" err="1"/>
              <a:t>linked</a:t>
            </a:r>
            <a:r>
              <a:rPr lang="nl-NL"/>
              <a:t> data) naar de events. </a:t>
            </a:r>
          </a:p>
        </p:txBody>
      </p:sp>
      <p:sp>
        <p:nvSpPr>
          <p:cNvPr id="4" name="Tijdelijke aanduiding voor dianummer 3"/>
          <p:cNvSpPr>
            <a:spLocks noGrp="1"/>
          </p:cNvSpPr>
          <p:nvPr>
            <p:ph type="sldNum" sz="quarter" idx="5"/>
          </p:nvPr>
        </p:nvSpPr>
        <p:spPr/>
        <p:txBody>
          <a:bodyPr/>
          <a:lstStyle/>
          <a:p>
            <a:fld id="{331A323F-EB75-4BBD-8436-5CFE6CFDAA52}" type="slidenum">
              <a:rPr lang="nl-NL" smtClean="0"/>
              <a:t>30</a:t>
            </a:fld>
            <a:endParaRPr lang="nl-NL"/>
          </a:p>
        </p:txBody>
      </p:sp>
    </p:spTree>
    <p:extLst>
      <p:ext uri="{BB962C8B-B14F-4D97-AF65-F5344CB8AC3E}">
        <p14:creationId xmlns:p14="http://schemas.microsoft.com/office/powerpoint/2010/main" val="21214916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__Koper Koos has </a:t>
            </a:r>
            <a:r>
              <a:rPr lang="nl-NL" err="1"/>
              <a:t>entered</a:t>
            </a:r>
            <a:r>
              <a:rPr lang="nl-NL"/>
              <a:t> </a:t>
            </a:r>
            <a:r>
              <a:rPr lang="nl-NL" err="1"/>
              <a:t>the</a:t>
            </a:r>
            <a:r>
              <a:rPr lang="nl-NL"/>
              <a:t> chat__. Uitdelen van de rechten op elkaars data. Verkoper moet events kunnen lezen. Koper moet niet alleen lezen, maar ook in het Verkoper Logboek kunnen schrijven. Koper heeft hier append rechten nodig om de links naar zijn events toe te voegen</a:t>
            </a:r>
          </a:p>
        </p:txBody>
      </p:sp>
      <p:sp>
        <p:nvSpPr>
          <p:cNvPr id="4" name="Tijdelijke aanduiding voor dianummer 3"/>
          <p:cNvSpPr>
            <a:spLocks noGrp="1"/>
          </p:cNvSpPr>
          <p:nvPr>
            <p:ph type="sldNum" sz="quarter" idx="5"/>
          </p:nvPr>
        </p:nvSpPr>
        <p:spPr/>
        <p:txBody>
          <a:bodyPr/>
          <a:lstStyle/>
          <a:p>
            <a:fld id="{331A323F-EB75-4BBD-8436-5CFE6CFDAA52}" type="slidenum">
              <a:rPr lang="nl-NL" smtClean="0"/>
              <a:t>31</a:t>
            </a:fld>
            <a:endParaRPr lang="nl-NL"/>
          </a:p>
        </p:txBody>
      </p:sp>
    </p:spTree>
    <p:extLst>
      <p:ext uri="{BB962C8B-B14F-4D97-AF65-F5344CB8AC3E}">
        <p14:creationId xmlns:p14="http://schemas.microsoft.com/office/powerpoint/2010/main" val="13432022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Verkoopproces vindt plaats. Elke update vind plaats in de vorm van een nieuwe event (event </a:t>
            </a:r>
            <a:r>
              <a:rPr lang="nl-NL" err="1"/>
              <a:t>sourcing</a:t>
            </a:r>
            <a:r>
              <a:rPr lang="nl-NL"/>
              <a:t>). Verwijzing naar nieuwe event wordt door beide partijen toegevoegd aan het logboek (</a:t>
            </a:r>
            <a:r>
              <a:rPr lang="nl-NL" err="1"/>
              <a:t>linked</a:t>
            </a:r>
            <a:r>
              <a:rPr lang="nl-NL"/>
              <a:t> data) in de POD van de verkoper.</a:t>
            </a:r>
          </a:p>
        </p:txBody>
      </p:sp>
      <p:sp>
        <p:nvSpPr>
          <p:cNvPr id="4" name="Tijdelijke aanduiding voor dianummer 3"/>
          <p:cNvSpPr>
            <a:spLocks noGrp="1"/>
          </p:cNvSpPr>
          <p:nvPr>
            <p:ph type="sldNum" sz="quarter" idx="5"/>
          </p:nvPr>
        </p:nvSpPr>
        <p:spPr/>
        <p:txBody>
          <a:bodyPr/>
          <a:lstStyle/>
          <a:p>
            <a:fld id="{331A323F-EB75-4BBD-8436-5CFE6CFDAA52}" type="slidenum">
              <a:rPr lang="nl-NL" smtClean="0"/>
              <a:t>32</a:t>
            </a:fld>
            <a:endParaRPr lang="nl-NL"/>
          </a:p>
        </p:txBody>
      </p:sp>
    </p:spTree>
    <p:extLst>
      <p:ext uri="{BB962C8B-B14F-4D97-AF65-F5344CB8AC3E}">
        <p14:creationId xmlns:p14="http://schemas.microsoft.com/office/powerpoint/2010/main" val="20284830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Hoe wordt de koopovereenkomst dan vervolgens opgebouwd?</a:t>
            </a:r>
          </a:p>
          <a:p>
            <a:endParaRPr lang="nl-NL"/>
          </a:p>
          <a:p>
            <a:r>
              <a:rPr lang="nl-NL" b="1"/>
              <a:t>Klik</a:t>
            </a:r>
            <a:r>
              <a:rPr lang="nl-NL"/>
              <a:t>: Alle events worden samengepakt en daarmee wordt de koopovereenkomst opgebouwd</a:t>
            </a:r>
          </a:p>
        </p:txBody>
      </p:sp>
      <p:sp>
        <p:nvSpPr>
          <p:cNvPr id="4" name="Tijdelijke aanduiding voor dianummer 3"/>
          <p:cNvSpPr>
            <a:spLocks noGrp="1"/>
          </p:cNvSpPr>
          <p:nvPr>
            <p:ph type="sldNum" sz="quarter" idx="5"/>
          </p:nvPr>
        </p:nvSpPr>
        <p:spPr/>
        <p:txBody>
          <a:bodyPr/>
          <a:lstStyle/>
          <a:p>
            <a:fld id="{331A323F-EB75-4BBD-8436-5CFE6CFDAA52}" type="slidenum">
              <a:rPr lang="nl-NL" smtClean="0"/>
              <a:t>33</a:t>
            </a:fld>
            <a:endParaRPr lang="nl-NL"/>
          </a:p>
        </p:txBody>
      </p:sp>
    </p:spTree>
    <p:extLst>
      <p:ext uri="{BB962C8B-B14F-4D97-AF65-F5344CB8AC3E}">
        <p14:creationId xmlns:p14="http://schemas.microsoft.com/office/powerpoint/2010/main" val="34304598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Partijen zijn akkoord </a:t>
            </a:r>
            <a:r>
              <a:rPr lang="en-US"/>
              <a:t>✅✅</a:t>
            </a:r>
            <a:endParaRPr lang="nl-NL"/>
          </a:p>
        </p:txBody>
      </p:sp>
      <p:sp>
        <p:nvSpPr>
          <p:cNvPr id="4" name="Tijdelijke aanduiding voor dianummer 3"/>
          <p:cNvSpPr>
            <a:spLocks noGrp="1"/>
          </p:cNvSpPr>
          <p:nvPr>
            <p:ph type="sldNum" sz="quarter" idx="5"/>
          </p:nvPr>
        </p:nvSpPr>
        <p:spPr/>
        <p:txBody>
          <a:bodyPr/>
          <a:lstStyle/>
          <a:p>
            <a:fld id="{331A323F-EB75-4BBD-8436-5CFE6CFDAA52}" type="slidenum">
              <a:rPr lang="nl-NL" smtClean="0"/>
              <a:t>34</a:t>
            </a:fld>
            <a:endParaRPr lang="nl-NL"/>
          </a:p>
        </p:txBody>
      </p:sp>
    </p:spTree>
    <p:extLst>
      <p:ext uri="{BB962C8B-B14F-4D97-AF65-F5344CB8AC3E}">
        <p14:creationId xmlns:p14="http://schemas.microsoft.com/office/powerpoint/2010/main" val="23187494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Is het nog goed om ergens te benoemen/aan te geven in de afbeelding dat er dus geen backend is..?</a:t>
            </a:r>
          </a:p>
        </p:txBody>
      </p:sp>
      <p:sp>
        <p:nvSpPr>
          <p:cNvPr id="4" name="Tijdelijke aanduiding voor dianummer 3"/>
          <p:cNvSpPr>
            <a:spLocks noGrp="1"/>
          </p:cNvSpPr>
          <p:nvPr>
            <p:ph type="sldNum" sz="quarter" idx="5"/>
          </p:nvPr>
        </p:nvSpPr>
        <p:spPr/>
        <p:txBody>
          <a:bodyPr/>
          <a:lstStyle/>
          <a:p>
            <a:fld id="{331A323F-EB75-4BBD-8436-5CFE6CFDAA52}" type="slidenum">
              <a:rPr lang="nl-NL" smtClean="0"/>
              <a:t>35</a:t>
            </a:fld>
            <a:endParaRPr lang="nl-NL"/>
          </a:p>
        </p:txBody>
      </p:sp>
    </p:spTree>
    <p:extLst>
      <p:ext uri="{BB962C8B-B14F-4D97-AF65-F5344CB8AC3E}">
        <p14:creationId xmlns:p14="http://schemas.microsoft.com/office/powerpoint/2010/main" val="3254203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331A323F-EB75-4BBD-8436-5CFE6CFDAA52}" type="slidenum">
              <a:rPr lang="nl-NL" smtClean="0"/>
              <a:t>36</a:t>
            </a:fld>
            <a:endParaRPr lang="nl-NL"/>
          </a:p>
        </p:txBody>
      </p:sp>
    </p:spTree>
    <p:extLst>
      <p:ext uri="{BB962C8B-B14F-4D97-AF65-F5344CB8AC3E}">
        <p14:creationId xmlns:p14="http://schemas.microsoft.com/office/powerpoint/2010/main" val="38620648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331A323F-EB75-4BBD-8436-5CFE6CFDAA52}" type="slidenum">
              <a:rPr lang="nl-NL" smtClean="0"/>
              <a:t>37</a:t>
            </a:fld>
            <a:endParaRPr lang="nl-NL"/>
          </a:p>
        </p:txBody>
      </p:sp>
    </p:spTree>
    <p:extLst>
      <p:ext uri="{BB962C8B-B14F-4D97-AF65-F5344CB8AC3E}">
        <p14:creationId xmlns:p14="http://schemas.microsoft.com/office/powerpoint/2010/main" val="41549263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331A323F-EB75-4BBD-8436-5CFE6CFDAA52}" type="slidenum">
              <a:rPr lang="nl-NL" smtClean="0"/>
              <a:t>38</a:t>
            </a:fld>
            <a:endParaRPr lang="nl-NL"/>
          </a:p>
        </p:txBody>
      </p:sp>
    </p:spTree>
    <p:extLst>
      <p:ext uri="{BB962C8B-B14F-4D97-AF65-F5344CB8AC3E}">
        <p14:creationId xmlns:p14="http://schemas.microsoft.com/office/powerpoint/2010/main" val="26829897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r>
              <a:rPr lang="nl-NL"/>
              <a:t>Standaarden zijn nog in ontwikkeling, zowel het Solid protocol als de </a:t>
            </a:r>
            <a:r>
              <a:rPr lang="nl-NL" err="1"/>
              <a:t>JavaScript</a:t>
            </a:r>
            <a:r>
              <a:rPr lang="nl-NL"/>
              <a:t> </a:t>
            </a:r>
            <a:r>
              <a:rPr lang="nl-NL" err="1"/>
              <a:t>libraries</a:t>
            </a:r>
            <a:r>
              <a:rPr lang="nl-NL"/>
              <a:t> in het ecosysteem, als ook de specificatie van </a:t>
            </a:r>
            <a:r>
              <a:rPr lang="nl-NL" dirty="0"/>
              <a:t>Verifiable</a:t>
            </a:r>
            <a:r>
              <a:rPr lang="nl-NL"/>
              <a:t> </a:t>
            </a:r>
            <a:r>
              <a:rPr lang="nl-NL" err="1"/>
              <a:t>Credentials</a:t>
            </a:r>
            <a:r>
              <a:rPr lang="nl-NL"/>
              <a:t> en voorbeelden in code</a:t>
            </a:r>
          </a:p>
          <a:p>
            <a:pPr marL="171450" indent="-171450">
              <a:buFontTx/>
              <a:buChar char="-"/>
            </a:pPr>
            <a:r>
              <a:rPr lang="nl-NL"/>
              <a:t>Slechts enkele partijen actief betrokken, zoals </a:t>
            </a:r>
            <a:r>
              <a:rPr lang="nl-NL" err="1"/>
              <a:t>Inrupt</a:t>
            </a:r>
            <a:r>
              <a:rPr lang="nl-NL"/>
              <a:t>, </a:t>
            </a:r>
            <a:r>
              <a:rPr lang="nl-NL" err="1"/>
              <a:t>Digita</a:t>
            </a:r>
            <a:r>
              <a:rPr lang="nl-NL"/>
              <a:t> met use.id en diverse </a:t>
            </a:r>
            <a:r>
              <a:rPr lang="nl-NL" dirty="0"/>
              <a:t>universiteiten</a:t>
            </a:r>
            <a:r>
              <a:rPr lang="nl-NL"/>
              <a:t> en samenwerkingsverbanden als Solid Labs</a:t>
            </a:r>
          </a:p>
          <a:p>
            <a:pPr marL="171450" indent="-171450">
              <a:buFontTx/>
              <a:buChar char="-"/>
            </a:pPr>
            <a:r>
              <a:rPr lang="nl-NL"/>
              <a:t>We verwachten wel snelle groei van deze technologieën, waarbij de aandacht op dit moment vooral bij </a:t>
            </a:r>
            <a:r>
              <a:rPr lang="nl-NL" err="1"/>
              <a:t>wallets</a:t>
            </a:r>
            <a:r>
              <a:rPr lang="nl-NL"/>
              <a:t> en digitale identiteiten ligt en dus </a:t>
            </a:r>
            <a:r>
              <a:rPr lang="nl-NL" err="1"/>
              <a:t>VCs</a:t>
            </a:r>
            <a:r>
              <a:rPr lang="nl-NL"/>
              <a:t> en wat minder of selectiever bij </a:t>
            </a:r>
            <a:r>
              <a:rPr lang="nl-NL" err="1"/>
              <a:t>PODs</a:t>
            </a:r>
            <a:r>
              <a:rPr lang="nl-NL"/>
              <a:t> en Solid</a:t>
            </a:r>
          </a:p>
        </p:txBody>
      </p:sp>
      <p:sp>
        <p:nvSpPr>
          <p:cNvPr id="4" name="Tijdelijke aanduiding voor dianummer 3"/>
          <p:cNvSpPr>
            <a:spLocks noGrp="1"/>
          </p:cNvSpPr>
          <p:nvPr>
            <p:ph type="sldNum" sz="quarter" idx="5"/>
          </p:nvPr>
        </p:nvSpPr>
        <p:spPr/>
        <p:txBody>
          <a:bodyPr/>
          <a:lstStyle/>
          <a:p>
            <a:fld id="{331A323F-EB75-4BBD-8436-5CFE6CFDAA52}" type="slidenum">
              <a:rPr lang="nl-NL" smtClean="0"/>
              <a:t>39</a:t>
            </a:fld>
            <a:endParaRPr lang="nl-NL"/>
          </a:p>
        </p:txBody>
      </p:sp>
    </p:spTree>
    <p:extLst>
      <p:ext uri="{BB962C8B-B14F-4D97-AF65-F5344CB8AC3E}">
        <p14:creationId xmlns:p14="http://schemas.microsoft.com/office/powerpoint/2010/main" val="1494355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b="1" dirty="0"/>
              <a:t>“</a:t>
            </a:r>
            <a:r>
              <a:rPr lang="nl-NL" b="1" i="0" dirty="0">
                <a:solidFill>
                  <a:srgbClr val="000000"/>
                </a:solidFill>
                <a:effectLst/>
                <a:latin typeface="Rijksoverheid Sans bold"/>
              </a:rPr>
              <a:t>Werkagenda </a:t>
            </a:r>
            <a:r>
              <a:rPr lang="nl-NL" b="1" i="0" dirty="0" err="1">
                <a:solidFill>
                  <a:srgbClr val="000000"/>
                </a:solidFill>
                <a:effectLst/>
                <a:latin typeface="Rijksoverheid Sans bold"/>
              </a:rPr>
              <a:t>Waardengedreven</a:t>
            </a:r>
            <a:r>
              <a:rPr lang="nl-NL" b="1" i="0" dirty="0">
                <a:solidFill>
                  <a:srgbClr val="000000"/>
                </a:solidFill>
                <a:effectLst/>
                <a:latin typeface="Rijksoverheid Sans bold"/>
              </a:rPr>
              <a:t> Digitaliseren”</a:t>
            </a:r>
          </a:p>
          <a:p>
            <a:endParaRPr lang="nl-NL" dirty="0"/>
          </a:p>
        </p:txBody>
      </p:sp>
      <p:sp>
        <p:nvSpPr>
          <p:cNvPr id="4" name="Tijdelijke aanduiding voor dianummer 3"/>
          <p:cNvSpPr>
            <a:spLocks noGrp="1"/>
          </p:cNvSpPr>
          <p:nvPr>
            <p:ph type="sldNum" sz="quarter" idx="5"/>
          </p:nvPr>
        </p:nvSpPr>
        <p:spPr/>
        <p:txBody>
          <a:bodyPr/>
          <a:lstStyle/>
          <a:p>
            <a:fld id="{331A323F-EB75-4BBD-8436-5CFE6CFDAA52}" type="slidenum">
              <a:rPr lang="nl-NL" smtClean="0"/>
              <a:t>4</a:t>
            </a:fld>
            <a:endParaRPr lang="nl-NL"/>
          </a:p>
        </p:txBody>
      </p:sp>
    </p:spTree>
    <p:extLst>
      <p:ext uri="{BB962C8B-B14F-4D97-AF65-F5344CB8AC3E}">
        <p14:creationId xmlns:p14="http://schemas.microsoft.com/office/powerpoint/2010/main" val="14163942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r>
              <a:rPr lang="nl-NL"/>
              <a:t>User interfaces zijn in de community versies nogal spartaans. Begrijpen gebruikers wel wat er gevraagd wordt?</a:t>
            </a:r>
          </a:p>
          <a:p>
            <a:pPr marL="171450" indent="-171450">
              <a:buFontTx/>
              <a:buChar char="-"/>
            </a:pPr>
            <a:r>
              <a:rPr lang="nl-NL"/>
              <a:t>Initiatieven die dit beter maken, verbergen het concept van een persoonlijk online dataopslag weer zo goed, dat we ons afvragen of dat nog wel te begrijpen is</a:t>
            </a:r>
          </a:p>
          <a:p>
            <a:pPr marL="171450" indent="-171450">
              <a:buFontTx/>
              <a:buChar char="-"/>
            </a:pPr>
            <a:r>
              <a:rPr lang="nl-NL"/>
              <a:t>Het concept is behoorlijk technisch en moeilijk uit te leggen</a:t>
            </a:r>
          </a:p>
          <a:p>
            <a:pPr marL="171450" indent="-171450">
              <a:buFontTx/>
              <a:buChar char="-"/>
            </a:pPr>
            <a:r>
              <a:rPr lang="nl-NL"/>
              <a:t>Sterker nog, zitten gebruikers hier überhaupt wel op te wachten?</a:t>
            </a:r>
          </a:p>
        </p:txBody>
      </p:sp>
      <p:sp>
        <p:nvSpPr>
          <p:cNvPr id="4" name="Tijdelijke aanduiding voor dianummer 3"/>
          <p:cNvSpPr>
            <a:spLocks noGrp="1"/>
          </p:cNvSpPr>
          <p:nvPr>
            <p:ph type="sldNum" sz="quarter" idx="5"/>
          </p:nvPr>
        </p:nvSpPr>
        <p:spPr/>
        <p:txBody>
          <a:bodyPr/>
          <a:lstStyle/>
          <a:p>
            <a:fld id="{331A323F-EB75-4BBD-8436-5CFE6CFDAA52}" type="slidenum">
              <a:rPr lang="nl-NL" smtClean="0"/>
              <a:t>40</a:t>
            </a:fld>
            <a:endParaRPr lang="nl-NL"/>
          </a:p>
        </p:txBody>
      </p:sp>
    </p:spTree>
    <p:extLst>
      <p:ext uri="{BB962C8B-B14F-4D97-AF65-F5344CB8AC3E}">
        <p14:creationId xmlns:p14="http://schemas.microsoft.com/office/powerpoint/2010/main" val="12816298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r>
              <a:rPr lang="nl-NL">
                <a:ea typeface="Calibri"/>
                <a:cs typeface="Calibri"/>
              </a:rPr>
              <a:t>Wij hebben geleerd dat er een aantal uitdagingen zijn voor de geboden zekerheid:</a:t>
            </a:r>
          </a:p>
          <a:p>
            <a:pPr marL="628650" lvl="1" indent="-171450">
              <a:buFontTx/>
              <a:buChar char="-"/>
            </a:pPr>
            <a:r>
              <a:rPr lang="nl-NL"/>
              <a:t>Een VC moet ingetrokken kunnen worden. Nu is het VC ecosysteem nog niet in </a:t>
            </a:r>
            <a:r>
              <a:rPr lang="nl-NL" err="1"/>
              <a:t>place</a:t>
            </a:r>
            <a:r>
              <a:rPr lang="nl-NL"/>
              <a:t> en daarmee komt deze zekerheid in het geding.</a:t>
            </a:r>
            <a:endParaRPr lang="nl-NL">
              <a:ea typeface="Calibri"/>
              <a:cs typeface="Calibri"/>
            </a:endParaRPr>
          </a:p>
          <a:p>
            <a:pPr marL="628650" lvl="1" indent="-171450">
              <a:buFont typeface="Arial"/>
              <a:buChar char="•"/>
            </a:pPr>
            <a:r>
              <a:rPr lang="nl-NL"/>
              <a:t>Een VC (eigendomstitel) kan inhoudelijk niet worden gecontroleerd. Je checkt alleen de randvoorwaarden en herkomst. Overigens werkt dat nu hetzelfde met het opvragen van eigendomsinformatie.</a:t>
            </a:r>
            <a:endParaRPr lang="nl-NL">
              <a:ea typeface="Calibri"/>
              <a:cs typeface="Calibri"/>
            </a:endParaRPr>
          </a:p>
          <a:p>
            <a:pPr marL="628650" lvl="1" indent="-171450">
              <a:buFont typeface="Arial"/>
              <a:buChar char="•"/>
            </a:pPr>
            <a:r>
              <a:rPr lang="nl-NL">
                <a:ea typeface="Calibri"/>
                <a:cs typeface="Calibri"/>
              </a:rPr>
              <a:t>Subject binding: hoe weet je zeker dat de eigenaar van een POD en het subject van een VC dezelfde persoon zijn?</a:t>
            </a:r>
          </a:p>
          <a:p>
            <a:pPr marL="628650" lvl="1" indent="-171450">
              <a:buFont typeface="Arial"/>
              <a:buChar char="•"/>
            </a:pPr>
            <a:r>
              <a:rPr lang="nl-NL">
                <a:ea typeface="Calibri"/>
                <a:cs typeface="Calibri"/>
              </a:rPr>
              <a:t>Hoe om te gaan met machtigingen?</a:t>
            </a:r>
          </a:p>
          <a:p>
            <a:pPr marL="628650" lvl="1" indent="-171450">
              <a:buFontTx/>
              <a:buChar char="-"/>
            </a:pPr>
            <a:endParaRPr lang="nl-NL">
              <a:ea typeface="Calibri"/>
              <a:cs typeface="Calibri"/>
            </a:endParaRPr>
          </a:p>
        </p:txBody>
      </p:sp>
      <p:sp>
        <p:nvSpPr>
          <p:cNvPr id="4" name="Tijdelijke aanduiding voor dianummer 3"/>
          <p:cNvSpPr>
            <a:spLocks noGrp="1"/>
          </p:cNvSpPr>
          <p:nvPr>
            <p:ph type="sldNum" sz="quarter" idx="5"/>
          </p:nvPr>
        </p:nvSpPr>
        <p:spPr/>
        <p:txBody>
          <a:bodyPr/>
          <a:lstStyle/>
          <a:p>
            <a:fld id="{331A323F-EB75-4BBD-8436-5CFE6CFDAA52}" type="slidenum">
              <a:rPr lang="nl-NL" smtClean="0"/>
              <a:t>41</a:t>
            </a:fld>
            <a:endParaRPr lang="nl-NL"/>
          </a:p>
        </p:txBody>
      </p:sp>
    </p:spTree>
    <p:extLst>
      <p:ext uri="{BB962C8B-B14F-4D97-AF65-F5344CB8AC3E}">
        <p14:creationId xmlns:p14="http://schemas.microsoft.com/office/powerpoint/2010/main" val="29643013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Ethische vragen:</a:t>
            </a:r>
          </a:p>
          <a:p>
            <a:pPr marL="171450" indent="-171450">
              <a:buFont typeface="Calibri"/>
              <a:buChar char="-"/>
            </a:pPr>
            <a:r>
              <a:rPr lang="nl-NL" dirty="0">
                <a:ea typeface="Calibri"/>
                <a:cs typeface="Calibri"/>
              </a:rPr>
              <a:t>Hoe zorg je er voor dat minder digitaal vaardige mensen ook mee kunnen komen?</a:t>
            </a:r>
            <a:endParaRPr lang="nl-NL" dirty="0">
              <a:ea typeface="Calibri"/>
              <a:cs typeface="+mn-lt"/>
            </a:endParaRPr>
          </a:p>
          <a:p>
            <a:pPr marL="171450" indent="-171450">
              <a:buFont typeface="Calibri"/>
              <a:buChar char="-"/>
            </a:pPr>
            <a:r>
              <a:rPr lang="nl-NL" dirty="0">
                <a:ea typeface="Calibri"/>
                <a:cs typeface="Calibri"/>
              </a:rPr>
              <a:t>Wat als je de inloggegevens van je POD verliest? Of je passwordkeeper wordt gehackt?</a:t>
            </a:r>
          </a:p>
          <a:p>
            <a:pPr marL="171450" indent="-171450">
              <a:buFont typeface="Calibri"/>
              <a:buChar char="-"/>
            </a:pPr>
            <a:r>
              <a:rPr lang="nl-NL" dirty="0">
                <a:ea typeface="Calibri"/>
                <a:cs typeface="Calibri"/>
              </a:rPr>
              <a:t>Hoe voorkomen wij overvraging? Worden dit soort oplossingen niet (te makkelijk) misbruikt?</a:t>
            </a:r>
          </a:p>
          <a:p>
            <a:pPr marL="171450" indent="-171450">
              <a:buFont typeface="Calibri"/>
              <a:buChar char="-"/>
            </a:pPr>
            <a:r>
              <a:rPr lang="nl-NL" dirty="0">
                <a:ea typeface="Calibri"/>
                <a:cs typeface="Calibri"/>
              </a:rPr>
              <a:t>In hoeverre werkt dit mee aan een strikt systeem waarbij de mens geen eigen afwegingen meer kan maken om te bepalen dat regels overschreden moeten </a:t>
            </a:r>
            <a:r>
              <a:rPr lang="nl-NL" i="1" dirty="0">
                <a:ea typeface="Calibri"/>
                <a:cs typeface="Calibri"/>
              </a:rPr>
              <a:t>kunnen</a:t>
            </a:r>
            <a:r>
              <a:rPr lang="nl-NL" i="0" dirty="0">
                <a:ea typeface="Calibri"/>
                <a:cs typeface="Calibri"/>
              </a:rPr>
              <a:t> worden afhankelijk van context? (voorbeeld van salarisonderhandeling of zelfrijdende auto?)</a:t>
            </a:r>
            <a:endParaRPr lang="nl-NL" dirty="0">
              <a:ea typeface="Calibri"/>
              <a:cs typeface="Calibri"/>
            </a:endParaRPr>
          </a:p>
        </p:txBody>
      </p:sp>
      <p:sp>
        <p:nvSpPr>
          <p:cNvPr id="4" name="Tijdelijke aanduiding voor dianummer 3"/>
          <p:cNvSpPr>
            <a:spLocks noGrp="1"/>
          </p:cNvSpPr>
          <p:nvPr>
            <p:ph type="sldNum" sz="quarter" idx="5"/>
          </p:nvPr>
        </p:nvSpPr>
        <p:spPr/>
        <p:txBody>
          <a:bodyPr/>
          <a:lstStyle/>
          <a:p>
            <a:fld id="{331A323F-EB75-4BBD-8436-5CFE6CFDAA52}" type="slidenum">
              <a:rPr lang="nl-NL" smtClean="0"/>
              <a:t>42</a:t>
            </a:fld>
            <a:endParaRPr lang="nl-NL"/>
          </a:p>
        </p:txBody>
      </p:sp>
    </p:spTree>
    <p:extLst>
      <p:ext uri="{BB962C8B-B14F-4D97-AF65-F5344CB8AC3E}">
        <p14:creationId xmlns:p14="http://schemas.microsoft.com/office/powerpoint/2010/main" val="13750872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331A323F-EB75-4BBD-8436-5CFE6CFDAA52}" type="slidenum">
              <a:rPr lang="nl-NL" smtClean="0"/>
              <a:t>43</a:t>
            </a:fld>
            <a:endParaRPr lang="nl-NL"/>
          </a:p>
        </p:txBody>
      </p:sp>
    </p:spTree>
    <p:extLst>
      <p:ext uri="{BB962C8B-B14F-4D97-AF65-F5344CB8AC3E}">
        <p14:creationId xmlns:p14="http://schemas.microsoft.com/office/powerpoint/2010/main" val="35244124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331A323F-EB75-4BBD-8436-5CFE6CFDAA52}" type="slidenum">
              <a:rPr lang="nl-NL" smtClean="0"/>
              <a:t>44</a:t>
            </a:fld>
            <a:endParaRPr lang="nl-NL"/>
          </a:p>
        </p:txBody>
      </p:sp>
    </p:spTree>
    <p:extLst>
      <p:ext uri="{BB962C8B-B14F-4D97-AF65-F5344CB8AC3E}">
        <p14:creationId xmlns:p14="http://schemas.microsoft.com/office/powerpoint/2010/main" val="41823477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331A323F-EB75-4BBD-8436-5CFE6CFDAA52}" type="slidenum">
              <a:rPr lang="nl-NL" smtClean="0"/>
              <a:t>45</a:t>
            </a:fld>
            <a:endParaRPr lang="nl-NL"/>
          </a:p>
        </p:txBody>
      </p:sp>
    </p:spTree>
    <p:extLst>
      <p:ext uri="{BB962C8B-B14F-4D97-AF65-F5344CB8AC3E}">
        <p14:creationId xmlns:p14="http://schemas.microsoft.com/office/powerpoint/2010/main" val="17546800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331A323F-EB75-4BBD-8436-5CFE6CFDAA52}" type="slidenum">
              <a:rPr lang="nl-NL" smtClean="0"/>
              <a:t>46</a:t>
            </a:fld>
            <a:endParaRPr lang="nl-NL"/>
          </a:p>
        </p:txBody>
      </p:sp>
    </p:spTree>
    <p:extLst>
      <p:ext uri="{BB962C8B-B14F-4D97-AF65-F5344CB8AC3E}">
        <p14:creationId xmlns:p14="http://schemas.microsoft.com/office/powerpoint/2010/main" val="15511935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331A323F-EB75-4BBD-8436-5CFE6CFDAA52}" type="slidenum">
              <a:rPr lang="nl-NL" smtClean="0"/>
              <a:t>47</a:t>
            </a:fld>
            <a:endParaRPr lang="nl-NL"/>
          </a:p>
        </p:txBody>
      </p:sp>
    </p:spTree>
    <p:extLst>
      <p:ext uri="{BB962C8B-B14F-4D97-AF65-F5344CB8AC3E}">
        <p14:creationId xmlns:p14="http://schemas.microsoft.com/office/powerpoint/2010/main" val="12466373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331A323F-EB75-4BBD-8436-5CFE6CFDAA52}" type="slidenum">
              <a:rPr lang="nl-NL" smtClean="0"/>
              <a:t>48</a:t>
            </a:fld>
            <a:endParaRPr lang="nl-NL"/>
          </a:p>
        </p:txBody>
      </p:sp>
    </p:spTree>
    <p:extLst>
      <p:ext uri="{BB962C8B-B14F-4D97-AF65-F5344CB8AC3E}">
        <p14:creationId xmlns:p14="http://schemas.microsoft.com/office/powerpoint/2010/main" val="4206851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https://edi.pleio.nl/groups/view/b3d6dbc0-959c-4c07-9048-14fb9f736bcd/edi-algemeen/wiki/view/06cb21e8-3026-4439-99b2-816632e0c1c2/uitdagingen </a:t>
            </a:r>
          </a:p>
        </p:txBody>
      </p:sp>
      <p:sp>
        <p:nvSpPr>
          <p:cNvPr id="4" name="Tijdelijke aanduiding voor dianummer 3"/>
          <p:cNvSpPr>
            <a:spLocks noGrp="1"/>
          </p:cNvSpPr>
          <p:nvPr>
            <p:ph type="sldNum" sz="quarter" idx="5"/>
          </p:nvPr>
        </p:nvSpPr>
        <p:spPr/>
        <p:txBody>
          <a:bodyPr/>
          <a:lstStyle/>
          <a:p>
            <a:fld id="{331A323F-EB75-4BBD-8436-5CFE6CFDAA52}" type="slidenum">
              <a:rPr lang="nl-NL" smtClean="0"/>
              <a:t>49</a:t>
            </a:fld>
            <a:endParaRPr lang="nl-NL"/>
          </a:p>
        </p:txBody>
      </p:sp>
    </p:spTree>
    <p:extLst>
      <p:ext uri="{BB962C8B-B14F-4D97-AF65-F5344CB8AC3E}">
        <p14:creationId xmlns:p14="http://schemas.microsoft.com/office/powerpoint/2010/main" val="1033240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331A323F-EB75-4BBD-8436-5CFE6CFDAA52}" type="slidenum">
              <a:rPr lang="nl-NL" smtClean="0"/>
              <a:t>5</a:t>
            </a:fld>
            <a:endParaRPr lang="nl-NL"/>
          </a:p>
        </p:txBody>
      </p:sp>
    </p:spTree>
    <p:extLst>
      <p:ext uri="{BB962C8B-B14F-4D97-AF65-F5344CB8AC3E}">
        <p14:creationId xmlns:p14="http://schemas.microsoft.com/office/powerpoint/2010/main" val="20941900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331A323F-EB75-4BBD-8436-5CFE6CFDAA52}" type="slidenum">
              <a:rPr lang="nl-NL" smtClean="0"/>
              <a:t>50</a:t>
            </a:fld>
            <a:endParaRPr lang="nl-NL"/>
          </a:p>
        </p:txBody>
      </p:sp>
    </p:spTree>
    <p:extLst>
      <p:ext uri="{BB962C8B-B14F-4D97-AF65-F5344CB8AC3E}">
        <p14:creationId xmlns:p14="http://schemas.microsoft.com/office/powerpoint/2010/main" val="84951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a:t>🎊</a:t>
            </a:r>
            <a:endParaRPr lang="nl-NL"/>
          </a:p>
        </p:txBody>
      </p:sp>
      <p:sp>
        <p:nvSpPr>
          <p:cNvPr id="4" name="Tijdelijke aanduiding voor dianummer 3"/>
          <p:cNvSpPr>
            <a:spLocks noGrp="1"/>
          </p:cNvSpPr>
          <p:nvPr>
            <p:ph type="sldNum" sz="quarter" idx="5"/>
          </p:nvPr>
        </p:nvSpPr>
        <p:spPr/>
        <p:txBody>
          <a:bodyPr/>
          <a:lstStyle/>
          <a:p>
            <a:fld id="{331A323F-EB75-4BBD-8436-5CFE6CFDAA52}" type="slidenum">
              <a:rPr lang="nl-NL" smtClean="0"/>
              <a:t>51</a:t>
            </a:fld>
            <a:endParaRPr lang="nl-NL"/>
          </a:p>
        </p:txBody>
      </p:sp>
    </p:spTree>
    <p:extLst>
      <p:ext uri="{BB962C8B-B14F-4D97-AF65-F5344CB8AC3E}">
        <p14:creationId xmlns:p14="http://schemas.microsoft.com/office/powerpoint/2010/main" val="26957099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https://research.ou.nl/ws/portalfiles/portal/31027221/Ostkamp_D_IM9906_AF_SE_scriptie_Pure.pdf </a:t>
            </a:r>
          </a:p>
        </p:txBody>
      </p:sp>
      <p:sp>
        <p:nvSpPr>
          <p:cNvPr id="4" name="Tijdelijke aanduiding voor dianummer 3"/>
          <p:cNvSpPr>
            <a:spLocks noGrp="1"/>
          </p:cNvSpPr>
          <p:nvPr>
            <p:ph type="sldNum" sz="quarter" idx="5"/>
          </p:nvPr>
        </p:nvSpPr>
        <p:spPr/>
        <p:txBody>
          <a:bodyPr/>
          <a:lstStyle/>
          <a:p>
            <a:fld id="{331A323F-EB75-4BBD-8436-5CFE6CFDAA52}" type="slidenum">
              <a:rPr lang="nl-NL" smtClean="0"/>
              <a:t>52</a:t>
            </a:fld>
            <a:endParaRPr lang="nl-NL"/>
          </a:p>
        </p:txBody>
      </p:sp>
    </p:spTree>
    <p:extLst>
      <p:ext uri="{BB962C8B-B14F-4D97-AF65-F5344CB8AC3E}">
        <p14:creationId xmlns:p14="http://schemas.microsoft.com/office/powerpoint/2010/main" val="3063353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cs typeface="Calibri"/>
            </a:endParaRPr>
          </a:p>
        </p:txBody>
      </p:sp>
      <p:sp>
        <p:nvSpPr>
          <p:cNvPr id="4" name="Tijdelijke aanduiding voor dianummer 3"/>
          <p:cNvSpPr>
            <a:spLocks noGrp="1"/>
          </p:cNvSpPr>
          <p:nvPr>
            <p:ph type="sldNum" sz="quarter" idx="5"/>
          </p:nvPr>
        </p:nvSpPr>
        <p:spPr/>
        <p:txBody>
          <a:bodyPr/>
          <a:lstStyle/>
          <a:p>
            <a:fld id="{331A323F-EB75-4BBD-8436-5CFE6CFDAA52}" type="slidenum">
              <a:rPr lang="nl-NL" smtClean="0"/>
              <a:t>6</a:t>
            </a:fld>
            <a:endParaRPr lang="nl-NL"/>
          </a:p>
        </p:txBody>
      </p:sp>
    </p:spTree>
    <p:extLst>
      <p:ext uri="{BB962C8B-B14F-4D97-AF65-F5344CB8AC3E}">
        <p14:creationId xmlns:p14="http://schemas.microsoft.com/office/powerpoint/2010/main" val="1913317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331A323F-EB75-4BBD-8436-5CFE6CFDAA52}" type="slidenum">
              <a:rPr lang="nl-NL" smtClean="0"/>
              <a:t>7</a:t>
            </a:fld>
            <a:endParaRPr lang="nl-NL"/>
          </a:p>
        </p:txBody>
      </p:sp>
    </p:spTree>
    <p:extLst>
      <p:ext uri="{BB962C8B-B14F-4D97-AF65-F5344CB8AC3E}">
        <p14:creationId xmlns:p14="http://schemas.microsoft.com/office/powerpoint/2010/main" val="40703824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331A323F-EB75-4BBD-8436-5CFE6CFDAA52}" type="slidenum">
              <a:rPr lang="nl-NL" smtClean="0"/>
              <a:t>8</a:t>
            </a:fld>
            <a:endParaRPr lang="nl-NL"/>
          </a:p>
        </p:txBody>
      </p:sp>
    </p:spTree>
    <p:extLst>
      <p:ext uri="{BB962C8B-B14F-4D97-AF65-F5344CB8AC3E}">
        <p14:creationId xmlns:p14="http://schemas.microsoft.com/office/powerpoint/2010/main" val="50750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a:solidFill>
                  <a:schemeClr val="bg1"/>
                </a:solidFill>
              </a:rPr>
              <a:t>https://solidproject.org/-&gt; principes</a:t>
            </a:r>
          </a:p>
          <a:p>
            <a:endParaRPr lang="nl-NL"/>
          </a:p>
          <a:p>
            <a:endParaRPr lang="nl-NL"/>
          </a:p>
        </p:txBody>
      </p:sp>
      <p:sp>
        <p:nvSpPr>
          <p:cNvPr id="4" name="Tijdelijke aanduiding voor dianummer 3"/>
          <p:cNvSpPr>
            <a:spLocks noGrp="1"/>
          </p:cNvSpPr>
          <p:nvPr>
            <p:ph type="sldNum" sz="quarter" idx="5"/>
          </p:nvPr>
        </p:nvSpPr>
        <p:spPr/>
        <p:txBody>
          <a:bodyPr/>
          <a:lstStyle/>
          <a:p>
            <a:fld id="{331A323F-EB75-4BBD-8436-5CFE6CFDAA52}" type="slidenum">
              <a:rPr lang="nl-NL" smtClean="0"/>
              <a:t>9</a:t>
            </a:fld>
            <a:endParaRPr lang="nl-NL"/>
          </a:p>
        </p:txBody>
      </p:sp>
    </p:spTree>
    <p:extLst>
      <p:ext uri="{BB962C8B-B14F-4D97-AF65-F5344CB8AC3E}">
        <p14:creationId xmlns:p14="http://schemas.microsoft.com/office/powerpoint/2010/main" val="705300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82498D-1138-03D3-F710-BA94FA12A5C4}"/>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p>
        </p:txBody>
      </p:sp>
      <p:sp>
        <p:nvSpPr>
          <p:cNvPr id="3" name="Ondertitel 2">
            <a:extLst>
              <a:ext uri="{FF2B5EF4-FFF2-40B4-BE49-F238E27FC236}">
                <a16:creationId xmlns:a16="http://schemas.microsoft.com/office/drawing/2014/main" id="{7FFDEBFB-AFEC-9995-56EE-EFFB8CBA25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4" name="Tijdelijke aanduiding voor datum 3">
            <a:extLst>
              <a:ext uri="{FF2B5EF4-FFF2-40B4-BE49-F238E27FC236}">
                <a16:creationId xmlns:a16="http://schemas.microsoft.com/office/drawing/2014/main" id="{17A748F8-92EE-E0E5-265B-5693274E5640}"/>
              </a:ext>
            </a:extLst>
          </p:cNvPr>
          <p:cNvSpPr>
            <a:spLocks noGrp="1"/>
          </p:cNvSpPr>
          <p:nvPr>
            <p:ph type="dt" sz="half" idx="10"/>
          </p:nvPr>
        </p:nvSpPr>
        <p:spPr/>
        <p:txBody>
          <a:bodyPr/>
          <a:lstStyle/>
          <a:p>
            <a:fld id="{476D4403-8426-4ECC-B2B5-DD6A64B76EF1}" type="datetimeFigureOut">
              <a:rPr lang="nl-NL" smtClean="0"/>
              <a:t>8-6-2023</a:t>
            </a:fld>
            <a:endParaRPr lang="nl-NL"/>
          </a:p>
        </p:txBody>
      </p:sp>
      <p:sp>
        <p:nvSpPr>
          <p:cNvPr id="5" name="Tijdelijke aanduiding voor voettekst 4">
            <a:extLst>
              <a:ext uri="{FF2B5EF4-FFF2-40B4-BE49-F238E27FC236}">
                <a16:creationId xmlns:a16="http://schemas.microsoft.com/office/drawing/2014/main" id="{3A4C2F78-2312-E834-4293-0F7C0A7B6236}"/>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D475E229-5511-86F0-05FF-90D4E667C3CE}"/>
              </a:ext>
            </a:extLst>
          </p:cNvPr>
          <p:cNvSpPr>
            <a:spLocks noGrp="1"/>
          </p:cNvSpPr>
          <p:nvPr>
            <p:ph type="sldNum" sz="quarter" idx="12"/>
          </p:nvPr>
        </p:nvSpPr>
        <p:spPr/>
        <p:txBody>
          <a:bodyPr/>
          <a:lstStyle/>
          <a:p>
            <a:fld id="{B49498F7-1A20-4BF0-9D87-37F8290085C3}" type="slidenum">
              <a:rPr lang="nl-NL" smtClean="0"/>
              <a:t>‹nr.›</a:t>
            </a:fld>
            <a:endParaRPr lang="nl-NL"/>
          </a:p>
        </p:txBody>
      </p:sp>
    </p:spTree>
    <p:extLst>
      <p:ext uri="{BB962C8B-B14F-4D97-AF65-F5344CB8AC3E}">
        <p14:creationId xmlns:p14="http://schemas.microsoft.com/office/powerpoint/2010/main" val="11398804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1BF914-894D-DCA7-93F6-AF87FB72F7D8}"/>
              </a:ext>
            </a:extLst>
          </p:cNvPr>
          <p:cNvSpPr>
            <a:spLocks noGrp="1"/>
          </p:cNvSpPr>
          <p:nvPr>
            <p:ph type="title"/>
          </p:nvPr>
        </p:nvSpPr>
        <p:spPr/>
        <p:txBody>
          <a:bodyPr/>
          <a:lstStyle/>
          <a:p>
            <a:r>
              <a:rPr lang="nl-NL"/>
              <a:t>Klik om stijl te bewerken</a:t>
            </a:r>
          </a:p>
        </p:txBody>
      </p:sp>
      <p:sp>
        <p:nvSpPr>
          <p:cNvPr id="3" name="Tijdelijke aanduiding voor verticale tekst 2">
            <a:extLst>
              <a:ext uri="{FF2B5EF4-FFF2-40B4-BE49-F238E27FC236}">
                <a16:creationId xmlns:a16="http://schemas.microsoft.com/office/drawing/2014/main" id="{1B7A4261-18C4-605D-5562-0201F5D818AF}"/>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B2C00C58-198A-3355-3E33-060E8525619E}"/>
              </a:ext>
            </a:extLst>
          </p:cNvPr>
          <p:cNvSpPr>
            <a:spLocks noGrp="1"/>
          </p:cNvSpPr>
          <p:nvPr>
            <p:ph type="dt" sz="half" idx="10"/>
          </p:nvPr>
        </p:nvSpPr>
        <p:spPr/>
        <p:txBody>
          <a:bodyPr/>
          <a:lstStyle/>
          <a:p>
            <a:fld id="{476D4403-8426-4ECC-B2B5-DD6A64B76EF1}" type="datetimeFigureOut">
              <a:rPr lang="nl-NL" smtClean="0"/>
              <a:t>8-6-2023</a:t>
            </a:fld>
            <a:endParaRPr lang="nl-NL"/>
          </a:p>
        </p:txBody>
      </p:sp>
      <p:sp>
        <p:nvSpPr>
          <p:cNvPr id="5" name="Tijdelijke aanduiding voor voettekst 4">
            <a:extLst>
              <a:ext uri="{FF2B5EF4-FFF2-40B4-BE49-F238E27FC236}">
                <a16:creationId xmlns:a16="http://schemas.microsoft.com/office/drawing/2014/main" id="{19A8B28A-E3CD-57A6-ACCF-A72F023220A6}"/>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4FDE8426-BB0F-A8A9-EAAA-60B816646AA8}"/>
              </a:ext>
            </a:extLst>
          </p:cNvPr>
          <p:cNvSpPr>
            <a:spLocks noGrp="1"/>
          </p:cNvSpPr>
          <p:nvPr>
            <p:ph type="sldNum" sz="quarter" idx="12"/>
          </p:nvPr>
        </p:nvSpPr>
        <p:spPr/>
        <p:txBody>
          <a:bodyPr/>
          <a:lstStyle/>
          <a:p>
            <a:fld id="{B49498F7-1A20-4BF0-9D87-37F8290085C3}" type="slidenum">
              <a:rPr lang="nl-NL" smtClean="0"/>
              <a:t>‹nr.›</a:t>
            </a:fld>
            <a:endParaRPr lang="nl-NL"/>
          </a:p>
        </p:txBody>
      </p:sp>
    </p:spTree>
    <p:extLst>
      <p:ext uri="{BB962C8B-B14F-4D97-AF65-F5344CB8AC3E}">
        <p14:creationId xmlns:p14="http://schemas.microsoft.com/office/powerpoint/2010/main" val="1276804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01D85DC3-2000-CD72-25BE-3A4FB3055C94}"/>
              </a:ext>
            </a:extLst>
          </p:cNvPr>
          <p:cNvSpPr>
            <a:spLocks noGrp="1"/>
          </p:cNvSpPr>
          <p:nvPr>
            <p:ph type="title" orient="vert"/>
          </p:nvPr>
        </p:nvSpPr>
        <p:spPr>
          <a:xfrm>
            <a:off x="8724900" y="365125"/>
            <a:ext cx="2628900" cy="5811838"/>
          </a:xfrm>
        </p:spPr>
        <p:txBody>
          <a:bodyPr vert="eaVert"/>
          <a:lstStyle/>
          <a:p>
            <a:r>
              <a:rPr lang="nl-NL"/>
              <a:t>Klik om stijl te bewerken</a:t>
            </a:r>
          </a:p>
        </p:txBody>
      </p:sp>
      <p:sp>
        <p:nvSpPr>
          <p:cNvPr id="3" name="Tijdelijke aanduiding voor verticale tekst 2">
            <a:extLst>
              <a:ext uri="{FF2B5EF4-FFF2-40B4-BE49-F238E27FC236}">
                <a16:creationId xmlns:a16="http://schemas.microsoft.com/office/drawing/2014/main" id="{52408CC5-DC52-9901-FB16-2C0577714230}"/>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66DAAD83-D130-0222-83F0-DAB97A85CC9E}"/>
              </a:ext>
            </a:extLst>
          </p:cNvPr>
          <p:cNvSpPr>
            <a:spLocks noGrp="1"/>
          </p:cNvSpPr>
          <p:nvPr>
            <p:ph type="dt" sz="half" idx="10"/>
          </p:nvPr>
        </p:nvSpPr>
        <p:spPr/>
        <p:txBody>
          <a:bodyPr/>
          <a:lstStyle/>
          <a:p>
            <a:fld id="{476D4403-8426-4ECC-B2B5-DD6A64B76EF1}" type="datetimeFigureOut">
              <a:rPr lang="nl-NL" smtClean="0"/>
              <a:t>8-6-2023</a:t>
            </a:fld>
            <a:endParaRPr lang="nl-NL"/>
          </a:p>
        </p:txBody>
      </p:sp>
      <p:sp>
        <p:nvSpPr>
          <p:cNvPr id="5" name="Tijdelijke aanduiding voor voettekst 4">
            <a:extLst>
              <a:ext uri="{FF2B5EF4-FFF2-40B4-BE49-F238E27FC236}">
                <a16:creationId xmlns:a16="http://schemas.microsoft.com/office/drawing/2014/main" id="{B9DF3107-B8EA-3AE3-A495-4AEFE46033A9}"/>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60F31938-A127-CA33-149C-4FEDC15EAF1F}"/>
              </a:ext>
            </a:extLst>
          </p:cNvPr>
          <p:cNvSpPr>
            <a:spLocks noGrp="1"/>
          </p:cNvSpPr>
          <p:nvPr>
            <p:ph type="sldNum" sz="quarter" idx="12"/>
          </p:nvPr>
        </p:nvSpPr>
        <p:spPr/>
        <p:txBody>
          <a:bodyPr/>
          <a:lstStyle/>
          <a:p>
            <a:fld id="{B49498F7-1A20-4BF0-9D87-37F8290085C3}" type="slidenum">
              <a:rPr lang="nl-NL" smtClean="0"/>
              <a:t>‹nr.›</a:t>
            </a:fld>
            <a:endParaRPr lang="nl-NL"/>
          </a:p>
        </p:txBody>
      </p:sp>
    </p:spTree>
    <p:extLst>
      <p:ext uri="{BB962C8B-B14F-4D97-AF65-F5344CB8AC3E}">
        <p14:creationId xmlns:p14="http://schemas.microsoft.com/office/powerpoint/2010/main" val="3222063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C7F87-F730-BECD-F103-D33439D92F89}"/>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3734D2D0-EB17-835F-96ED-5E6443268CAA}"/>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BCD4DBA4-696D-0621-30CA-51739C37372D}"/>
              </a:ext>
            </a:extLst>
          </p:cNvPr>
          <p:cNvSpPr>
            <a:spLocks noGrp="1"/>
          </p:cNvSpPr>
          <p:nvPr>
            <p:ph type="dt" sz="half" idx="10"/>
          </p:nvPr>
        </p:nvSpPr>
        <p:spPr/>
        <p:txBody>
          <a:bodyPr/>
          <a:lstStyle/>
          <a:p>
            <a:fld id="{476D4403-8426-4ECC-B2B5-DD6A64B76EF1}" type="datetimeFigureOut">
              <a:rPr lang="nl-NL" smtClean="0"/>
              <a:t>8-6-2023</a:t>
            </a:fld>
            <a:endParaRPr lang="nl-NL"/>
          </a:p>
        </p:txBody>
      </p:sp>
      <p:sp>
        <p:nvSpPr>
          <p:cNvPr id="5" name="Tijdelijke aanduiding voor voettekst 4">
            <a:extLst>
              <a:ext uri="{FF2B5EF4-FFF2-40B4-BE49-F238E27FC236}">
                <a16:creationId xmlns:a16="http://schemas.microsoft.com/office/drawing/2014/main" id="{E99DEC05-4D1A-584A-8B4D-5AB3A7FFD7E6}"/>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C85D522C-E4C5-BAD3-DA5E-F5914A2F144A}"/>
              </a:ext>
            </a:extLst>
          </p:cNvPr>
          <p:cNvSpPr>
            <a:spLocks noGrp="1"/>
          </p:cNvSpPr>
          <p:nvPr>
            <p:ph type="sldNum" sz="quarter" idx="12"/>
          </p:nvPr>
        </p:nvSpPr>
        <p:spPr/>
        <p:txBody>
          <a:bodyPr/>
          <a:lstStyle/>
          <a:p>
            <a:fld id="{B49498F7-1A20-4BF0-9D87-37F8290085C3}" type="slidenum">
              <a:rPr lang="nl-NL" smtClean="0"/>
              <a:t>‹nr.›</a:t>
            </a:fld>
            <a:endParaRPr lang="nl-NL"/>
          </a:p>
        </p:txBody>
      </p:sp>
    </p:spTree>
    <p:extLst>
      <p:ext uri="{BB962C8B-B14F-4D97-AF65-F5344CB8AC3E}">
        <p14:creationId xmlns:p14="http://schemas.microsoft.com/office/powerpoint/2010/main" val="616926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F3A250-12F0-7416-C1A4-F253984710F2}"/>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p>
        </p:txBody>
      </p:sp>
      <p:sp>
        <p:nvSpPr>
          <p:cNvPr id="3" name="Tijdelijke aanduiding voor tekst 2">
            <a:extLst>
              <a:ext uri="{FF2B5EF4-FFF2-40B4-BE49-F238E27FC236}">
                <a16:creationId xmlns:a16="http://schemas.microsoft.com/office/drawing/2014/main" id="{3AC436A2-B8CC-5ACD-7621-30378DAA29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CBA8D060-0051-A52A-06A4-ECC39215A900}"/>
              </a:ext>
            </a:extLst>
          </p:cNvPr>
          <p:cNvSpPr>
            <a:spLocks noGrp="1"/>
          </p:cNvSpPr>
          <p:nvPr>
            <p:ph type="dt" sz="half" idx="10"/>
          </p:nvPr>
        </p:nvSpPr>
        <p:spPr/>
        <p:txBody>
          <a:bodyPr/>
          <a:lstStyle/>
          <a:p>
            <a:fld id="{476D4403-8426-4ECC-B2B5-DD6A64B76EF1}" type="datetimeFigureOut">
              <a:rPr lang="nl-NL" smtClean="0"/>
              <a:t>8-6-2023</a:t>
            </a:fld>
            <a:endParaRPr lang="nl-NL"/>
          </a:p>
        </p:txBody>
      </p:sp>
      <p:sp>
        <p:nvSpPr>
          <p:cNvPr id="5" name="Tijdelijke aanduiding voor voettekst 4">
            <a:extLst>
              <a:ext uri="{FF2B5EF4-FFF2-40B4-BE49-F238E27FC236}">
                <a16:creationId xmlns:a16="http://schemas.microsoft.com/office/drawing/2014/main" id="{8794CAA0-6C66-C7E1-5821-27F9EC173DF2}"/>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13F31B04-EC28-6776-ED25-0C83090D157D}"/>
              </a:ext>
            </a:extLst>
          </p:cNvPr>
          <p:cNvSpPr>
            <a:spLocks noGrp="1"/>
          </p:cNvSpPr>
          <p:nvPr>
            <p:ph type="sldNum" sz="quarter" idx="12"/>
          </p:nvPr>
        </p:nvSpPr>
        <p:spPr/>
        <p:txBody>
          <a:bodyPr/>
          <a:lstStyle/>
          <a:p>
            <a:fld id="{B49498F7-1A20-4BF0-9D87-37F8290085C3}" type="slidenum">
              <a:rPr lang="nl-NL" smtClean="0"/>
              <a:t>‹nr.›</a:t>
            </a:fld>
            <a:endParaRPr lang="nl-NL"/>
          </a:p>
        </p:txBody>
      </p:sp>
    </p:spTree>
    <p:extLst>
      <p:ext uri="{BB962C8B-B14F-4D97-AF65-F5344CB8AC3E}">
        <p14:creationId xmlns:p14="http://schemas.microsoft.com/office/powerpoint/2010/main" val="26907364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F1F7C9A-5E1C-43AA-32C6-849E48E44A52}"/>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0A2C316F-98EB-EB7A-042B-297D19C2D1A9}"/>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a:extLst>
              <a:ext uri="{FF2B5EF4-FFF2-40B4-BE49-F238E27FC236}">
                <a16:creationId xmlns:a16="http://schemas.microsoft.com/office/drawing/2014/main" id="{FF401247-DC3C-5047-CAC9-04DFBBF6FEEE}"/>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a:extLst>
              <a:ext uri="{FF2B5EF4-FFF2-40B4-BE49-F238E27FC236}">
                <a16:creationId xmlns:a16="http://schemas.microsoft.com/office/drawing/2014/main" id="{F66BDBCE-E2BE-07FD-C6A6-D81A6340E1DE}"/>
              </a:ext>
            </a:extLst>
          </p:cNvPr>
          <p:cNvSpPr>
            <a:spLocks noGrp="1"/>
          </p:cNvSpPr>
          <p:nvPr>
            <p:ph type="dt" sz="half" idx="10"/>
          </p:nvPr>
        </p:nvSpPr>
        <p:spPr/>
        <p:txBody>
          <a:bodyPr/>
          <a:lstStyle/>
          <a:p>
            <a:fld id="{476D4403-8426-4ECC-B2B5-DD6A64B76EF1}" type="datetimeFigureOut">
              <a:rPr lang="nl-NL" smtClean="0"/>
              <a:t>8-6-2023</a:t>
            </a:fld>
            <a:endParaRPr lang="nl-NL"/>
          </a:p>
        </p:txBody>
      </p:sp>
      <p:sp>
        <p:nvSpPr>
          <p:cNvPr id="6" name="Tijdelijke aanduiding voor voettekst 5">
            <a:extLst>
              <a:ext uri="{FF2B5EF4-FFF2-40B4-BE49-F238E27FC236}">
                <a16:creationId xmlns:a16="http://schemas.microsoft.com/office/drawing/2014/main" id="{A06593CA-53E3-221B-69B9-98F2AC4362F7}"/>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FD357463-F901-B132-DCC7-3E745496CD07}"/>
              </a:ext>
            </a:extLst>
          </p:cNvPr>
          <p:cNvSpPr>
            <a:spLocks noGrp="1"/>
          </p:cNvSpPr>
          <p:nvPr>
            <p:ph type="sldNum" sz="quarter" idx="12"/>
          </p:nvPr>
        </p:nvSpPr>
        <p:spPr/>
        <p:txBody>
          <a:bodyPr/>
          <a:lstStyle/>
          <a:p>
            <a:fld id="{B49498F7-1A20-4BF0-9D87-37F8290085C3}" type="slidenum">
              <a:rPr lang="nl-NL" smtClean="0"/>
              <a:t>‹nr.›</a:t>
            </a:fld>
            <a:endParaRPr lang="nl-NL"/>
          </a:p>
        </p:txBody>
      </p:sp>
    </p:spTree>
    <p:extLst>
      <p:ext uri="{BB962C8B-B14F-4D97-AF65-F5344CB8AC3E}">
        <p14:creationId xmlns:p14="http://schemas.microsoft.com/office/powerpoint/2010/main" val="269094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D124FC-FC69-9D90-0F23-916E714FAD9C}"/>
              </a:ext>
            </a:extLst>
          </p:cNvPr>
          <p:cNvSpPr>
            <a:spLocks noGrp="1"/>
          </p:cNvSpPr>
          <p:nvPr>
            <p:ph type="title"/>
          </p:nvPr>
        </p:nvSpPr>
        <p:spPr>
          <a:xfrm>
            <a:off x="839788" y="365125"/>
            <a:ext cx="10515600" cy="1325563"/>
          </a:xfrm>
        </p:spPr>
        <p:txBody>
          <a:bodyPr/>
          <a:lstStyle/>
          <a:p>
            <a:r>
              <a:rPr lang="nl-NL"/>
              <a:t>Klik om stijl te bewerken</a:t>
            </a:r>
          </a:p>
        </p:txBody>
      </p:sp>
      <p:sp>
        <p:nvSpPr>
          <p:cNvPr id="3" name="Tijdelijke aanduiding voor tekst 2">
            <a:extLst>
              <a:ext uri="{FF2B5EF4-FFF2-40B4-BE49-F238E27FC236}">
                <a16:creationId xmlns:a16="http://schemas.microsoft.com/office/drawing/2014/main" id="{DD0DB6C7-298C-C1AE-873A-0FA9F84799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427665ED-4C43-9F7A-744D-9A254C6F84E5}"/>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a:extLst>
              <a:ext uri="{FF2B5EF4-FFF2-40B4-BE49-F238E27FC236}">
                <a16:creationId xmlns:a16="http://schemas.microsoft.com/office/drawing/2014/main" id="{EF267C1B-4205-9B9B-0B0E-2BA3CF93E2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9965E258-E4D2-685A-247E-58F1E3530C6D}"/>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a:extLst>
              <a:ext uri="{FF2B5EF4-FFF2-40B4-BE49-F238E27FC236}">
                <a16:creationId xmlns:a16="http://schemas.microsoft.com/office/drawing/2014/main" id="{8422F1B4-2C28-8C91-595C-A5A740DD993B}"/>
              </a:ext>
            </a:extLst>
          </p:cNvPr>
          <p:cNvSpPr>
            <a:spLocks noGrp="1"/>
          </p:cNvSpPr>
          <p:nvPr>
            <p:ph type="dt" sz="half" idx="10"/>
          </p:nvPr>
        </p:nvSpPr>
        <p:spPr/>
        <p:txBody>
          <a:bodyPr/>
          <a:lstStyle/>
          <a:p>
            <a:fld id="{476D4403-8426-4ECC-B2B5-DD6A64B76EF1}" type="datetimeFigureOut">
              <a:rPr lang="nl-NL" smtClean="0"/>
              <a:t>8-6-2023</a:t>
            </a:fld>
            <a:endParaRPr lang="nl-NL"/>
          </a:p>
        </p:txBody>
      </p:sp>
      <p:sp>
        <p:nvSpPr>
          <p:cNvPr id="8" name="Tijdelijke aanduiding voor voettekst 7">
            <a:extLst>
              <a:ext uri="{FF2B5EF4-FFF2-40B4-BE49-F238E27FC236}">
                <a16:creationId xmlns:a16="http://schemas.microsoft.com/office/drawing/2014/main" id="{83B60840-D8B4-D571-BCB4-3566DE6F86E5}"/>
              </a:ext>
            </a:extLst>
          </p:cNvPr>
          <p:cNvSpPr>
            <a:spLocks noGrp="1"/>
          </p:cNvSpPr>
          <p:nvPr>
            <p:ph type="ftr" sz="quarter" idx="11"/>
          </p:nvPr>
        </p:nvSpPr>
        <p:spPr/>
        <p:txBody>
          <a:bodyPr/>
          <a:lstStyle/>
          <a:p>
            <a:endParaRPr lang="nl-NL"/>
          </a:p>
        </p:txBody>
      </p:sp>
      <p:sp>
        <p:nvSpPr>
          <p:cNvPr id="9" name="Tijdelijke aanduiding voor dianummer 8">
            <a:extLst>
              <a:ext uri="{FF2B5EF4-FFF2-40B4-BE49-F238E27FC236}">
                <a16:creationId xmlns:a16="http://schemas.microsoft.com/office/drawing/2014/main" id="{88CE8943-55B7-8457-83E1-7D0191451F11}"/>
              </a:ext>
            </a:extLst>
          </p:cNvPr>
          <p:cNvSpPr>
            <a:spLocks noGrp="1"/>
          </p:cNvSpPr>
          <p:nvPr>
            <p:ph type="sldNum" sz="quarter" idx="12"/>
          </p:nvPr>
        </p:nvSpPr>
        <p:spPr/>
        <p:txBody>
          <a:bodyPr/>
          <a:lstStyle/>
          <a:p>
            <a:fld id="{B49498F7-1A20-4BF0-9D87-37F8290085C3}" type="slidenum">
              <a:rPr lang="nl-NL" smtClean="0"/>
              <a:t>‹nr.›</a:t>
            </a:fld>
            <a:endParaRPr lang="nl-NL"/>
          </a:p>
        </p:txBody>
      </p:sp>
    </p:spTree>
    <p:extLst>
      <p:ext uri="{BB962C8B-B14F-4D97-AF65-F5344CB8AC3E}">
        <p14:creationId xmlns:p14="http://schemas.microsoft.com/office/powerpoint/2010/main" val="2810344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D296FF-348E-8C7C-D10B-46858F257418}"/>
              </a:ext>
            </a:extLst>
          </p:cNvPr>
          <p:cNvSpPr>
            <a:spLocks noGrp="1"/>
          </p:cNvSpPr>
          <p:nvPr>
            <p:ph type="title"/>
          </p:nvPr>
        </p:nvSpPr>
        <p:spPr/>
        <p:txBody>
          <a:bodyPr/>
          <a:lstStyle/>
          <a:p>
            <a:r>
              <a:rPr lang="nl-NL"/>
              <a:t>Klik om stijl te bewerken</a:t>
            </a:r>
          </a:p>
        </p:txBody>
      </p:sp>
      <p:sp>
        <p:nvSpPr>
          <p:cNvPr id="3" name="Tijdelijke aanduiding voor datum 2">
            <a:extLst>
              <a:ext uri="{FF2B5EF4-FFF2-40B4-BE49-F238E27FC236}">
                <a16:creationId xmlns:a16="http://schemas.microsoft.com/office/drawing/2014/main" id="{31B86C95-E4CE-8F35-D398-AABDEEC358CA}"/>
              </a:ext>
            </a:extLst>
          </p:cNvPr>
          <p:cNvSpPr>
            <a:spLocks noGrp="1"/>
          </p:cNvSpPr>
          <p:nvPr>
            <p:ph type="dt" sz="half" idx="10"/>
          </p:nvPr>
        </p:nvSpPr>
        <p:spPr/>
        <p:txBody>
          <a:bodyPr/>
          <a:lstStyle/>
          <a:p>
            <a:fld id="{476D4403-8426-4ECC-B2B5-DD6A64B76EF1}" type="datetimeFigureOut">
              <a:rPr lang="nl-NL" smtClean="0"/>
              <a:t>8-6-2023</a:t>
            </a:fld>
            <a:endParaRPr lang="nl-NL"/>
          </a:p>
        </p:txBody>
      </p:sp>
      <p:sp>
        <p:nvSpPr>
          <p:cNvPr id="4" name="Tijdelijke aanduiding voor voettekst 3">
            <a:extLst>
              <a:ext uri="{FF2B5EF4-FFF2-40B4-BE49-F238E27FC236}">
                <a16:creationId xmlns:a16="http://schemas.microsoft.com/office/drawing/2014/main" id="{7EB139A3-7756-ACB0-E709-F7FA82CEF214}"/>
              </a:ext>
            </a:extLst>
          </p:cNvPr>
          <p:cNvSpPr>
            <a:spLocks noGrp="1"/>
          </p:cNvSpPr>
          <p:nvPr>
            <p:ph type="ftr" sz="quarter" idx="11"/>
          </p:nvPr>
        </p:nvSpPr>
        <p:spPr/>
        <p:txBody>
          <a:bodyPr/>
          <a:lstStyle/>
          <a:p>
            <a:endParaRPr lang="nl-NL"/>
          </a:p>
        </p:txBody>
      </p:sp>
      <p:sp>
        <p:nvSpPr>
          <p:cNvPr id="5" name="Tijdelijke aanduiding voor dianummer 4">
            <a:extLst>
              <a:ext uri="{FF2B5EF4-FFF2-40B4-BE49-F238E27FC236}">
                <a16:creationId xmlns:a16="http://schemas.microsoft.com/office/drawing/2014/main" id="{A9A0A977-6E17-E5D5-3E81-D3CC8D7EDFBB}"/>
              </a:ext>
            </a:extLst>
          </p:cNvPr>
          <p:cNvSpPr>
            <a:spLocks noGrp="1"/>
          </p:cNvSpPr>
          <p:nvPr>
            <p:ph type="sldNum" sz="quarter" idx="12"/>
          </p:nvPr>
        </p:nvSpPr>
        <p:spPr/>
        <p:txBody>
          <a:bodyPr/>
          <a:lstStyle/>
          <a:p>
            <a:fld id="{B49498F7-1A20-4BF0-9D87-37F8290085C3}" type="slidenum">
              <a:rPr lang="nl-NL" smtClean="0"/>
              <a:t>‹nr.›</a:t>
            </a:fld>
            <a:endParaRPr lang="nl-NL"/>
          </a:p>
        </p:txBody>
      </p:sp>
    </p:spTree>
    <p:extLst>
      <p:ext uri="{BB962C8B-B14F-4D97-AF65-F5344CB8AC3E}">
        <p14:creationId xmlns:p14="http://schemas.microsoft.com/office/powerpoint/2010/main" val="1903266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61F68550-43EE-4A43-F7DE-8A356B359C3D}"/>
              </a:ext>
            </a:extLst>
          </p:cNvPr>
          <p:cNvSpPr>
            <a:spLocks noGrp="1"/>
          </p:cNvSpPr>
          <p:nvPr>
            <p:ph type="dt" sz="half" idx="10"/>
          </p:nvPr>
        </p:nvSpPr>
        <p:spPr/>
        <p:txBody>
          <a:bodyPr/>
          <a:lstStyle/>
          <a:p>
            <a:fld id="{476D4403-8426-4ECC-B2B5-DD6A64B76EF1}" type="datetimeFigureOut">
              <a:rPr lang="nl-NL" smtClean="0"/>
              <a:t>8-6-2023</a:t>
            </a:fld>
            <a:endParaRPr lang="nl-NL"/>
          </a:p>
        </p:txBody>
      </p:sp>
      <p:sp>
        <p:nvSpPr>
          <p:cNvPr id="3" name="Tijdelijke aanduiding voor voettekst 2">
            <a:extLst>
              <a:ext uri="{FF2B5EF4-FFF2-40B4-BE49-F238E27FC236}">
                <a16:creationId xmlns:a16="http://schemas.microsoft.com/office/drawing/2014/main" id="{EA51645F-F85C-F81E-FF1D-DA10D4B4A3AA}"/>
              </a:ext>
            </a:extLst>
          </p:cNvPr>
          <p:cNvSpPr>
            <a:spLocks noGrp="1"/>
          </p:cNvSpPr>
          <p:nvPr>
            <p:ph type="ftr" sz="quarter" idx="11"/>
          </p:nvPr>
        </p:nvSpPr>
        <p:spPr/>
        <p:txBody>
          <a:bodyPr/>
          <a:lstStyle/>
          <a:p>
            <a:endParaRPr lang="nl-NL"/>
          </a:p>
        </p:txBody>
      </p:sp>
      <p:sp>
        <p:nvSpPr>
          <p:cNvPr id="4" name="Tijdelijke aanduiding voor dianummer 3">
            <a:extLst>
              <a:ext uri="{FF2B5EF4-FFF2-40B4-BE49-F238E27FC236}">
                <a16:creationId xmlns:a16="http://schemas.microsoft.com/office/drawing/2014/main" id="{8E3DFDC9-6EC1-7734-8FDA-B08749D1C550}"/>
              </a:ext>
            </a:extLst>
          </p:cNvPr>
          <p:cNvSpPr>
            <a:spLocks noGrp="1"/>
          </p:cNvSpPr>
          <p:nvPr>
            <p:ph type="sldNum" sz="quarter" idx="12"/>
          </p:nvPr>
        </p:nvSpPr>
        <p:spPr/>
        <p:txBody>
          <a:bodyPr/>
          <a:lstStyle/>
          <a:p>
            <a:fld id="{B49498F7-1A20-4BF0-9D87-37F8290085C3}" type="slidenum">
              <a:rPr lang="nl-NL" smtClean="0"/>
              <a:t>‹nr.›</a:t>
            </a:fld>
            <a:endParaRPr lang="nl-NL"/>
          </a:p>
        </p:txBody>
      </p:sp>
    </p:spTree>
    <p:extLst>
      <p:ext uri="{BB962C8B-B14F-4D97-AF65-F5344CB8AC3E}">
        <p14:creationId xmlns:p14="http://schemas.microsoft.com/office/powerpoint/2010/main" val="1011673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399CE0-90CC-4376-E482-CF2F1BB99747}"/>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inhoud 2">
            <a:extLst>
              <a:ext uri="{FF2B5EF4-FFF2-40B4-BE49-F238E27FC236}">
                <a16:creationId xmlns:a16="http://schemas.microsoft.com/office/drawing/2014/main" id="{A29091D8-D714-9353-0411-384730AE45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a:extLst>
              <a:ext uri="{FF2B5EF4-FFF2-40B4-BE49-F238E27FC236}">
                <a16:creationId xmlns:a16="http://schemas.microsoft.com/office/drawing/2014/main" id="{DC96FC4F-2ED7-2E5A-B835-99D821A3D6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57AB8D45-CC7F-D043-65A0-C830D39D3E82}"/>
              </a:ext>
            </a:extLst>
          </p:cNvPr>
          <p:cNvSpPr>
            <a:spLocks noGrp="1"/>
          </p:cNvSpPr>
          <p:nvPr>
            <p:ph type="dt" sz="half" idx="10"/>
          </p:nvPr>
        </p:nvSpPr>
        <p:spPr/>
        <p:txBody>
          <a:bodyPr/>
          <a:lstStyle/>
          <a:p>
            <a:fld id="{476D4403-8426-4ECC-B2B5-DD6A64B76EF1}" type="datetimeFigureOut">
              <a:rPr lang="nl-NL" smtClean="0"/>
              <a:t>8-6-2023</a:t>
            </a:fld>
            <a:endParaRPr lang="nl-NL"/>
          </a:p>
        </p:txBody>
      </p:sp>
      <p:sp>
        <p:nvSpPr>
          <p:cNvPr id="6" name="Tijdelijke aanduiding voor voettekst 5">
            <a:extLst>
              <a:ext uri="{FF2B5EF4-FFF2-40B4-BE49-F238E27FC236}">
                <a16:creationId xmlns:a16="http://schemas.microsoft.com/office/drawing/2014/main" id="{91ADF317-7914-08CD-B822-C00AFD8A8F4E}"/>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16EE0A0D-959B-14BA-4050-31467C63E1DD}"/>
              </a:ext>
            </a:extLst>
          </p:cNvPr>
          <p:cNvSpPr>
            <a:spLocks noGrp="1"/>
          </p:cNvSpPr>
          <p:nvPr>
            <p:ph type="sldNum" sz="quarter" idx="12"/>
          </p:nvPr>
        </p:nvSpPr>
        <p:spPr/>
        <p:txBody>
          <a:bodyPr/>
          <a:lstStyle/>
          <a:p>
            <a:fld id="{B49498F7-1A20-4BF0-9D87-37F8290085C3}" type="slidenum">
              <a:rPr lang="nl-NL" smtClean="0"/>
              <a:t>‹nr.›</a:t>
            </a:fld>
            <a:endParaRPr lang="nl-NL"/>
          </a:p>
        </p:txBody>
      </p:sp>
    </p:spTree>
    <p:extLst>
      <p:ext uri="{BB962C8B-B14F-4D97-AF65-F5344CB8AC3E}">
        <p14:creationId xmlns:p14="http://schemas.microsoft.com/office/powerpoint/2010/main" val="175616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FEDF8A-E90D-8473-7B70-7451624C299E}"/>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afbeelding 2">
            <a:extLst>
              <a:ext uri="{FF2B5EF4-FFF2-40B4-BE49-F238E27FC236}">
                <a16:creationId xmlns:a16="http://schemas.microsoft.com/office/drawing/2014/main" id="{FC9D5683-D53C-2A61-4A8B-AEA4D4E2A4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a:extLst>
              <a:ext uri="{FF2B5EF4-FFF2-40B4-BE49-F238E27FC236}">
                <a16:creationId xmlns:a16="http://schemas.microsoft.com/office/drawing/2014/main" id="{DDB90CF8-9D92-EE91-1D6D-C9EADDD2A1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EA1A376C-2DD6-0F5D-2C51-AA529B65F4A4}"/>
              </a:ext>
            </a:extLst>
          </p:cNvPr>
          <p:cNvSpPr>
            <a:spLocks noGrp="1"/>
          </p:cNvSpPr>
          <p:nvPr>
            <p:ph type="dt" sz="half" idx="10"/>
          </p:nvPr>
        </p:nvSpPr>
        <p:spPr/>
        <p:txBody>
          <a:bodyPr/>
          <a:lstStyle/>
          <a:p>
            <a:fld id="{476D4403-8426-4ECC-B2B5-DD6A64B76EF1}" type="datetimeFigureOut">
              <a:rPr lang="nl-NL" smtClean="0"/>
              <a:t>8-6-2023</a:t>
            </a:fld>
            <a:endParaRPr lang="nl-NL"/>
          </a:p>
        </p:txBody>
      </p:sp>
      <p:sp>
        <p:nvSpPr>
          <p:cNvPr id="6" name="Tijdelijke aanduiding voor voettekst 5">
            <a:extLst>
              <a:ext uri="{FF2B5EF4-FFF2-40B4-BE49-F238E27FC236}">
                <a16:creationId xmlns:a16="http://schemas.microsoft.com/office/drawing/2014/main" id="{0F2E11F0-5874-77D7-8EF2-1EAFFA745319}"/>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2115593E-08C7-57D5-34AA-8BCA599172E0}"/>
              </a:ext>
            </a:extLst>
          </p:cNvPr>
          <p:cNvSpPr>
            <a:spLocks noGrp="1"/>
          </p:cNvSpPr>
          <p:nvPr>
            <p:ph type="sldNum" sz="quarter" idx="12"/>
          </p:nvPr>
        </p:nvSpPr>
        <p:spPr/>
        <p:txBody>
          <a:bodyPr/>
          <a:lstStyle/>
          <a:p>
            <a:fld id="{B49498F7-1A20-4BF0-9D87-37F8290085C3}" type="slidenum">
              <a:rPr lang="nl-NL" smtClean="0"/>
              <a:t>‹nr.›</a:t>
            </a:fld>
            <a:endParaRPr lang="nl-NL"/>
          </a:p>
        </p:txBody>
      </p:sp>
    </p:spTree>
    <p:extLst>
      <p:ext uri="{BB962C8B-B14F-4D97-AF65-F5344CB8AC3E}">
        <p14:creationId xmlns:p14="http://schemas.microsoft.com/office/powerpoint/2010/main" val="36432978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sv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2000">
              <a:srgbClr val="008BC7"/>
            </a:gs>
            <a:gs pos="100000">
              <a:srgbClr val="003F79"/>
            </a:gs>
          </a:gsLst>
          <a:lin ang="6120000" scaled="1"/>
        </a:gradFill>
        <a:effectLst/>
      </p:bgPr>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04E491F8-9C9C-47DD-7802-993BBDE3BE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p>
        </p:txBody>
      </p:sp>
      <p:sp>
        <p:nvSpPr>
          <p:cNvPr id="3" name="Tijdelijke aanduiding voor tekst 2">
            <a:extLst>
              <a:ext uri="{FF2B5EF4-FFF2-40B4-BE49-F238E27FC236}">
                <a16:creationId xmlns:a16="http://schemas.microsoft.com/office/drawing/2014/main" id="{8504AABC-3442-AD4F-0303-06B3FB3248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E239296C-8BF3-B6FB-2488-DE59E2D1CA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6D4403-8426-4ECC-B2B5-DD6A64B76EF1}" type="datetimeFigureOut">
              <a:rPr lang="nl-NL" smtClean="0"/>
              <a:t>8-6-2023</a:t>
            </a:fld>
            <a:endParaRPr lang="nl-NL"/>
          </a:p>
        </p:txBody>
      </p:sp>
      <p:sp>
        <p:nvSpPr>
          <p:cNvPr id="5" name="Tijdelijke aanduiding voor voettekst 4">
            <a:extLst>
              <a:ext uri="{FF2B5EF4-FFF2-40B4-BE49-F238E27FC236}">
                <a16:creationId xmlns:a16="http://schemas.microsoft.com/office/drawing/2014/main" id="{5533A17E-8F9B-EE45-CE55-B34D49A60B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a:extLst>
              <a:ext uri="{FF2B5EF4-FFF2-40B4-BE49-F238E27FC236}">
                <a16:creationId xmlns:a16="http://schemas.microsoft.com/office/drawing/2014/main" id="{A9E41C68-1A24-1D7C-4EFB-6E5A614A37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9498F7-1A20-4BF0-9D87-37F8290085C3}" type="slidenum">
              <a:rPr lang="nl-NL" smtClean="0"/>
              <a:t>‹nr.›</a:t>
            </a:fld>
            <a:endParaRPr lang="nl-NL"/>
          </a:p>
        </p:txBody>
      </p:sp>
      <p:pic>
        <p:nvPicPr>
          <p:cNvPr id="7" name="Afbeelding 6">
            <a:extLst>
              <a:ext uri="{FF2B5EF4-FFF2-40B4-BE49-F238E27FC236}">
                <a16:creationId xmlns:a16="http://schemas.microsoft.com/office/drawing/2014/main" id="{52362A9C-C0ED-46A9-56B7-00ECEE06B962}"/>
              </a:ext>
            </a:extLst>
          </p:cNvPr>
          <p:cNvPicPr/>
          <p:nvPr userDrawn="1"/>
        </p:nvPicPr>
        <p:blipFill>
          <a:blip r:embed="rId13">
            <a:extLst>
              <a:ext uri="{28A0092B-C50C-407E-A947-70E740481C1C}">
                <a14:useLocalDpi xmlns:a14="http://schemas.microsoft.com/office/drawing/2010/main" val="0"/>
              </a:ext>
            </a:extLst>
          </a:blip>
          <a:stretch>
            <a:fillRect/>
          </a:stretch>
        </p:blipFill>
        <p:spPr>
          <a:xfrm>
            <a:off x="10820400" y="5823239"/>
            <a:ext cx="1371600" cy="914400"/>
          </a:xfrm>
          <a:prstGeom prst="rect">
            <a:avLst/>
          </a:prstGeom>
        </p:spPr>
      </p:pic>
      <p:pic>
        <p:nvPicPr>
          <p:cNvPr id="8" name="Graphic 7">
            <a:extLst>
              <a:ext uri="{FF2B5EF4-FFF2-40B4-BE49-F238E27FC236}">
                <a16:creationId xmlns:a16="http://schemas.microsoft.com/office/drawing/2014/main" id="{1DDF5AC3-9394-FD06-F1E4-CDFF6CC224D9}"/>
              </a:ext>
            </a:extLst>
          </p:cNvPr>
          <p:cNvPicPr/>
          <p:nvPr userDrawn="1"/>
        </p:nvPicPr>
        <p:blipFill>
          <a:blip r:embed="rId14">
            <a:alphaModFix amt="65000"/>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219200" y="0"/>
            <a:ext cx="10972800" cy="6858000"/>
          </a:xfrm>
          <a:prstGeom prst="rect">
            <a:avLst/>
          </a:prstGeom>
        </p:spPr>
      </p:pic>
    </p:spTree>
    <p:extLst>
      <p:ext uri="{BB962C8B-B14F-4D97-AF65-F5344CB8AC3E}">
        <p14:creationId xmlns:p14="http://schemas.microsoft.com/office/powerpoint/2010/main" val="14316658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sv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www.w3.org/TR/vc-data-model/" TargetMode="External"/><Relationship Id="rId4" Type="http://schemas.openxmlformats.org/officeDocument/2006/relationships/image" Target="../media/image20.svg"/></Relationships>
</file>

<file path=ppt/slides/_rels/slide17.xml.rels><?xml version="1.0" encoding="UTF-8" standalone="yes"?>
<Relationships xmlns="http://schemas.openxmlformats.org/package/2006/relationships"><Relationship Id="rId3" Type="http://schemas.openxmlformats.org/officeDocument/2006/relationships/hyperlink" Target="https://www.w3.org/TR/vc-data-mode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w3.org/TR/vc-data-mode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w3.org/TR/vc-data-model/"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6.png"/><Relationship Id="rId7"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4.png"/><Relationship Id="rId9" Type="http://schemas.microsoft.com/office/2007/relationships/hdphoto" Target="../media/hdphoto1.wdp"/></Relationships>
</file>

<file path=ppt/slides/_rels/slide3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4.png"/><Relationship Id="rId9" Type="http://schemas.microsoft.com/office/2007/relationships/hdphoto" Target="../media/hdphoto1.wdp"/></Relationships>
</file>

<file path=ppt/slides/_rels/slide3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png"/><Relationship Id="rId7"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28.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png"/><Relationship Id="rId7"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Layout" Target="../slideLayouts/slideLayout1.xml"/><Relationship Id="rId7" Type="http://schemas.openxmlformats.org/officeDocument/2006/relationships/image" Target="../media/image6.svg"/><Relationship Id="rId2" Type="http://schemas.openxmlformats.org/officeDocument/2006/relationships/video" Target="../media/media1.webm"/><Relationship Id="rId1" Type="http://schemas.microsoft.com/office/2007/relationships/media" Target="../media/media1.webm"/><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kadaster-labs/solid-quest"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hyperlink" Target="https://labs.kadaster.nl/cases/Solid-Pods"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tweedekamer.nl/kamerstukken/brieven_regering/detail?id=2022Z15589&amp;did=2022D32577"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png"/><Relationship Id="rId7" Type="http://schemas.openxmlformats.org/officeDocument/2006/relationships/image" Target="../media/image43.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42.gif"/><Relationship Id="rId11" Type="http://schemas.openxmlformats.org/officeDocument/2006/relationships/image" Target="../media/image47.png"/><Relationship Id="rId5" Type="http://schemas.openxmlformats.org/officeDocument/2006/relationships/image" Target="../media/image6.svg"/><Relationship Id="rId10" Type="http://schemas.openxmlformats.org/officeDocument/2006/relationships/image" Target="../media/image46.png"/><Relationship Id="rId4" Type="http://schemas.openxmlformats.org/officeDocument/2006/relationships/image" Target="../media/image5.png"/><Relationship Id="rId9" Type="http://schemas.openxmlformats.org/officeDocument/2006/relationships/image" Target="../media/image45.png"/></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solidproject.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817B1F85-5FE5-FE43-F59E-5A6E931B1F96}"/>
              </a:ext>
            </a:extLst>
          </p:cNvPr>
          <p:cNvPicPr>
            <a:picLocks noChangeAspect="1"/>
          </p:cNvPicPr>
          <p:nvPr/>
        </p:nvPicPr>
        <p:blipFill>
          <a:blip r:embed="rId3"/>
          <a:stretch>
            <a:fillRect/>
          </a:stretch>
        </p:blipFill>
        <p:spPr>
          <a:xfrm>
            <a:off x="3660842" y="2316163"/>
            <a:ext cx="1447769" cy="1324380"/>
          </a:xfrm>
          <a:prstGeom prst="rect">
            <a:avLst/>
          </a:prstGeom>
        </p:spPr>
      </p:pic>
      <p:sp>
        <p:nvSpPr>
          <p:cNvPr id="4" name="Titel 3">
            <a:extLst>
              <a:ext uri="{FF2B5EF4-FFF2-40B4-BE49-F238E27FC236}">
                <a16:creationId xmlns:a16="http://schemas.microsoft.com/office/drawing/2014/main" id="{D5EAE3E0-286F-40FD-82F9-5C65DADAE715}"/>
              </a:ext>
            </a:extLst>
          </p:cNvPr>
          <p:cNvSpPr>
            <a:spLocks noGrp="1"/>
          </p:cNvSpPr>
          <p:nvPr>
            <p:ph type="ctrTitle"/>
          </p:nvPr>
        </p:nvSpPr>
        <p:spPr/>
        <p:txBody>
          <a:bodyPr/>
          <a:lstStyle/>
          <a:p>
            <a:r>
              <a:rPr lang="nl-NL"/>
              <a:t>  </a:t>
            </a:r>
            <a:r>
              <a:rPr lang="nl-NL" err="1"/>
              <a:t>olid</a:t>
            </a:r>
            <a:r>
              <a:rPr lang="nl-NL"/>
              <a:t> </a:t>
            </a:r>
            <a:r>
              <a:rPr lang="nl-NL" err="1"/>
              <a:t>Quest</a:t>
            </a:r>
            <a:endParaRPr lang="nl-NL"/>
          </a:p>
        </p:txBody>
      </p:sp>
      <p:sp>
        <p:nvSpPr>
          <p:cNvPr id="5" name="Ondertitel 4">
            <a:extLst>
              <a:ext uri="{FF2B5EF4-FFF2-40B4-BE49-F238E27FC236}">
                <a16:creationId xmlns:a16="http://schemas.microsoft.com/office/drawing/2014/main" id="{AC7B8156-A6AD-52F0-0C98-A13119A0181A}"/>
              </a:ext>
            </a:extLst>
          </p:cNvPr>
          <p:cNvSpPr>
            <a:spLocks noGrp="1"/>
          </p:cNvSpPr>
          <p:nvPr>
            <p:ph type="subTitle" idx="1"/>
          </p:nvPr>
        </p:nvSpPr>
        <p:spPr/>
        <p:txBody>
          <a:bodyPr/>
          <a:lstStyle/>
          <a:p>
            <a:r>
              <a:rPr lang="nl-NL">
                <a:solidFill>
                  <a:schemeClr val="bg1"/>
                </a:solidFill>
              </a:rPr>
              <a:t>Een onderzoek naar de gebruiksmogelijkheden van Solid </a:t>
            </a:r>
            <a:r>
              <a:rPr lang="nl-NL" err="1">
                <a:solidFill>
                  <a:schemeClr val="bg1"/>
                </a:solidFill>
              </a:rPr>
              <a:t>PODs</a:t>
            </a:r>
            <a:r>
              <a:rPr lang="nl-NL">
                <a:solidFill>
                  <a:schemeClr val="bg1"/>
                </a:solidFill>
              </a:rPr>
              <a:t> </a:t>
            </a:r>
          </a:p>
          <a:p>
            <a:endParaRPr lang="nl-NL"/>
          </a:p>
        </p:txBody>
      </p:sp>
      <p:pic>
        <p:nvPicPr>
          <p:cNvPr id="3" name="Graphic 2" descr="Schatkaart silhouet">
            <a:extLst>
              <a:ext uri="{FF2B5EF4-FFF2-40B4-BE49-F238E27FC236}">
                <a16:creationId xmlns:a16="http://schemas.microsoft.com/office/drawing/2014/main" id="{9E22B247-2CF9-ACE8-50CD-F2B752B5DC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95920" y="2514600"/>
            <a:ext cx="914400" cy="914400"/>
          </a:xfrm>
          <a:prstGeom prst="rect">
            <a:avLst/>
          </a:prstGeom>
        </p:spPr>
      </p:pic>
    </p:spTree>
    <p:extLst>
      <p:ext uri="{BB962C8B-B14F-4D97-AF65-F5344CB8AC3E}">
        <p14:creationId xmlns:p14="http://schemas.microsoft.com/office/powerpoint/2010/main" val="2977824368"/>
      </p:ext>
    </p:extLst>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el 50">
            <a:extLst>
              <a:ext uri="{FF2B5EF4-FFF2-40B4-BE49-F238E27FC236}">
                <a16:creationId xmlns:a16="http://schemas.microsoft.com/office/drawing/2014/main" id="{D7B97F74-EA6E-4C65-8BAD-B4061D1541C5}"/>
              </a:ext>
            </a:extLst>
          </p:cNvPr>
          <p:cNvSpPr>
            <a:spLocks noGrp="1"/>
          </p:cNvSpPr>
          <p:nvPr>
            <p:ph type="title"/>
          </p:nvPr>
        </p:nvSpPr>
        <p:spPr/>
        <p:txBody>
          <a:bodyPr/>
          <a:lstStyle/>
          <a:p>
            <a:r>
              <a:rPr lang="nl-NL"/>
              <a:t>Hoe gaat het nu? – Data bij de applicatie</a:t>
            </a:r>
          </a:p>
        </p:txBody>
      </p:sp>
      <p:sp>
        <p:nvSpPr>
          <p:cNvPr id="52" name="Stroomdiagram: Magnetische schijf 51">
            <a:extLst>
              <a:ext uri="{FF2B5EF4-FFF2-40B4-BE49-F238E27FC236}">
                <a16:creationId xmlns:a16="http://schemas.microsoft.com/office/drawing/2014/main" id="{962EF110-9BCE-1985-1685-4D641F5BB784}"/>
              </a:ext>
            </a:extLst>
          </p:cNvPr>
          <p:cNvSpPr/>
          <p:nvPr/>
        </p:nvSpPr>
        <p:spPr>
          <a:xfrm>
            <a:off x="5094295" y="5078276"/>
            <a:ext cx="154516" cy="132011"/>
          </a:xfrm>
          <a:prstGeom prst="flowChartMagneticDisk">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53" name="Stroomdiagram: Magnetische schijf 52">
            <a:extLst>
              <a:ext uri="{FF2B5EF4-FFF2-40B4-BE49-F238E27FC236}">
                <a16:creationId xmlns:a16="http://schemas.microsoft.com/office/drawing/2014/main" id="{CFB29445-6C7B-2722-F9F5-57718E064F57}"/>
              </a:ext>
            </a:extLst>
          </p:cNvPr>
          <p:cNvSpPr/>
          <p:nvPr/>
        </p:nvSpPr>
        <p:spPr>
          <a:xfrm>
            <a:off x="5094295" y="4923324"/>
            <a:ext cx="154516" cy="132011"/>
          </a:xfrm>
          <a:prstGeom prst="flowChartMagneticDisk">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54" name="Stroomdiagram: Magnetische schijf 53">
            <a:extLst>
              <a:ext uri="{FF2B5EF4-FFF2-40B4-BE49-F238E27FC236}">
                <a16:creationId xmlns:a16="http://schemas.microsoft.com/office/drawing/2014/main" id="{42084A9D-DDDB-C4EC-AB29-A8672714FEEA}"/>
              </a:ext>
            </a:extLst>
          </p:cNvPr>
          <p:cNvSpPr/>
          <p:nvPr/>
        </p:nvSpPr>
        <p:spPr>
          <a:xfrm>
            <a:off x="5094295" y="4759721"/>
            <a:ext cx="154516" cy="132011"/>
          </a:xfrm>
          <a:prstGeom prst="flowChartMagneticDisk">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55" name="Stroomdiagram: Magnetische schijf 54">
            <a:extLst>
              <a:ext uri="{FF2B5EF4-FFF2-40B4-BE49-F238E27FC236}">
                <a16:creationId xmlns:a16="http://schemas.microsoft.com/office/drawing/2014/main" id="{2F77FCCD-AFBC-9CDA-3863-64E6B60A037F}"/>
              </a:ext>
            </a:extLst>
          </p:cNvPr>
          <p:cNvSpPr/>
          <p:nvPr/>
        </p:nvSpPr>
        <p:spPr>
          <a:xfrm>
            <a:off x="5094295" y="4610731"/>
            <a:ext cx="154516" cy="132011"/>
          </a:xfrm>
          <a:prstGeom prst="flowChartMagneticDisk">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56" name="Stroomdiagram: Magnetische schijf 55">
            <a:extLst>
              <a:ext uri="{FF2B5EF4-FFF2-40B4-BE49-F238E27FC236}">
                <a16:creationId xmlns:a16="http://schemas.microsoft.com/office/drawing/2014/main" id="{02F95030-590F-0802-BDD4-B738325A5206}"/>
              </a:ext>
            </a:extLst>
          </p:cNvPr>
          <p:cNvSpPr/>
          <p:nvPr/>
        </p:nvSpPr>
        <p:spPr>
          <a:xfrm>
            <a:off x="5351469" y="5075207"/>
            <a:ext cx="154516" cy="132011"/>
          </a:xfrm>
          <a:prstGeom prst="flowChartMagneticDisk">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57" name="Stroomdiagram: Magnetische schijf 56">
            <a:extLst>
              <a:ext uri="{FF2B5EF4-FFF2-40B4-BE49-F238E27FC236}">
                <a16:creationId xmlns:a16="http://schemas.microsoft.com/office/drawing/2014/main" id="{D07964F5-5112-6DCF-328B-C863E21FC1E4}"/>
              </a:ext>
            </a:extLst>
          </p:cNvPr>
          <p:cNvSpPr/>
          <p:nvPr/>
        </p:nvSpPr>
        <p:spPr>
          <a:xfrm>
            <a:off x="5351469" y="4922109"/>
            <a:ext cx="154516" cy="132011"/>
          </a:xfrm>
          <a:prstGeom prst="flowChartMagneticDisk">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58" name="Stroomdiagram: Magnetische schijf 57">
            <a:extLst>
              <a:ext uri="{FF2B5EF4-FFF2-40B4-BE49-F238E27FC236}">
                <a16:creationId xmlns:a16="http://schemas.microsoft.com/office/drawing/2014/main" id="{72BEB41B-53A3-F4BB-3874-1134D56D235F}"/>
              </a:ext>
            </a:extLst>
          </p:cNvPr>
          <p:cNvSpPr/>
          <p:nvPr/>
        </p:nvSpPr>
        <p:spPr>
          <a:xfrm>
            <a:off x="5351469" y="4764916"/>
            <a:ext cx="154516" cy="132011"/>
          </a:xfrm>
          <a:prstGeom prst="flowChartMagneticDisk">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59" name="Stroomdiagram: Magnetische schijf 58">
            <a:extLst>
              <a:ext uri="{FF2B5EF4-FFF2-40B4-BE49-F238E27FC236}">
                <a16:creationId xmlns:a16="http://schemas.microsoft.com/office/drawing/2014/main" id="{C371E0B6-1F0F-0702-4769-95100DDFDFD5}"/>
              </a:ext>
            </a:extLst>
          </p:cNvPr>
          <p:cNvSpPr/>
          <p:nvPr/>
        </p:nvSpPr>
        <p:spPr>
          <a:xfrm>
            <a:off x="5351469" y="4606541"/>
            <a:ext cx="154516" cy="132011"/>
          </a:xfrm>
          <a:prstGeom prst="flowChartMagneticDisk">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60" name="Stroomdiagram: Magnetische schijf 59">
            <a:extLst>
              <a:ext uri="{FF2B5EF4-FFF2-40B4-BE49-F238E27FC236}">
                <a16:creationId xmlns:a16="http://schemas.microsoft.com/office/drawing/2014/main" id="{565C65C8-C782-54E3-464A-6880625E3D44}"/>
              </a:ext>
            </a:extLst>
          </p:cNvPr>
          <p:cNvSpPr/>
          <p:nvPr/>
        </p:nvSpPr>
        <p:spPr>
          <a:xfrm>
            <a:off x="5607586" y="5082956"/>
            <a:ext cx="154516" cy="132011"/>
          </a:xfrm>
          <a:prstGeom prst="flowChartMagneticDisk">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61" name="Stroomdiagram: Magnetische schijf 60">
            <a:extLst>
              <a:ext uri="{FF2B5EF4-FFF2-40B4-BE49-F238E27FC236}">
                <a16:creationId xmlns:a16="http://schemas.microsoft.com/office/drawing/2014/main" id="{0B1D3180-CEFE-4BB1-4D18-0350695DCEAB}"/>
              </a:ext>
            </a:extLst>
          </p:cNvPr>
          <p:cNvSpPr/>
          <p:nvPr/>
        </p:nvSpPr>
        <p:spPr>
          <a:xfrm>
            <a:off x="5607586" y="4925272"/>
            <a:ext cx="154516" cy="132011"/>
          </a:xfrm>
          <a:prstGeom prst="flowChartMagneticDisk">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62" name="Stroomdiagram: Magnetische schijf 61">
            <a:extLst>
              <a:ext uri="{FF2B5EF4-FFF2-40B4-BE49-F238E27FC236}">
                <a16:creationId xmlns:a16="http://schemas.microsoft.com/office/drawing/2014/main" id="{87DCF44A-63CD-A1FB-CD10-3DEB15118FE8}"/>
              </a:ext>
            </a:extLst>
          </p:cNvPr>
          <p:cNvSpPr/>
          <p:nvPr/>
        </p:nvSpPr>
        <p:spPr>
          <a:xfrm>
            <a:off x="5607586" y="4764916"/>
            <a:ext cx="154516" cy="132011"/>
          </a:xfrm>
          <a:prstGeom prst="flowChartMagneticDisk">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63" name="Stroomdiagram: Magnetische schijf 62">
            <a:extLst>
              <a:ext uri="{FF2B5EF4-FFF2-40B4-BE49-F238E27FC236}">
                <a16:creationId xmlns:a16="http://schemas.microsoft.com/office/drawing/2014/main" id="{8DC5C1E7-FCCC-1976-4DAC-2C2689A0E2D7}"/>
              </a:ext>
            </a:extLst>
          </p:cNvPr>
          <p:cNvSpPr/>
          <p:nvPr/>
        </p:nvSpPr>
        <p:spPr>
          <a:xfrm>
            <a:off x="5607586" y="4610731"/>
            <a:ext cx="154516" cy="132011"/>
          </a:xfrm>
          <a:prstGeom prst="flowChartMagneticDisk">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66" name="Tekstvak 65">
            <a:extLst>
              <a:ext uri="{FF2B5EF4-FFF2-40B4-BE49-F238E27FC236}">
                <a16:creationId xmlns:a16="http://schemas.microsoft.com/office/drawing/2014/main" id="{000FD2C4-03E7-D023-2877-1ABF2D8E17BB}"/>
              </a:ext>
            </a:extLst>
          </p:cNvPr>
          <p:cNvSpPr txBox="1"/>
          <p:nvPr/>
        </p:nvSpPr>
        <p:spPr>
          <a:xfrm>
            <a:off x="4262988" y="5473478"/>
            <a:ext cx="3859711" cy="369332"/>
          </a:xfrm>
          <a:prstGeom prst="rect">
            <a:avLst/>
          </a:prstGeom>
          <a:noFill/>
        </p:spPr>
        <p:txBody>
          <a:bodyPr wrap="none" rtlCol="0">
            <a:spAutoFit/>
          </a:bodyPr>
          <a:lstStyle/>
          <a:p>
            <a:pPr algn="ctr"/>
            <a:r>
              <a:rPr lang="nl-NL"/>
              <a:t>Community van 2,2+ miljard gebruikers</a:t>
            </a:r>
          </a:p>
        </p:txBody>
      </p:sp>
      <p:pic>
        <p:nvPicPr>
          <p:cNvPr id="67" name="Picture 4" descr="User Icon Vector Art, Icons, and Graphics for Free Download">
            <a:extLst>
              <a:ext uri="{FF2B5EF4-FFF2-40B4-BE49-F238E27FC236}">
                <a16:creationId xmlns:a16="http://schemas.microsoft.com/office/drawing/2014/main" id="{6DB9B8B5-02F3-5B2F-C19E-321FADDD788A}"/>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2433644" y="2193365"/>
            <a:ext cx="287867" cy="28786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4" descr="User Icon Vector Art, Icons, and Graphics for Free Download">
            <a:extLst>
              <a:ext uri="{FF2B5EF4-FFF2-40B4-BE49-F238E27FC236}">
                <a16:creationId xmlns:a16="http://schemas.microsoft.com/office/drawing/2014/main" id="{90F85684-4C65-7EF2-E5B4-917490E4883B}"/>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2433644" y="2456556"/>
            <a:ext cx="287867" cy="28786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4" descr="User Icon Vector Art, Icons, and Graphics for Free Download">
            <a:extLst>
              <a:ext uri="{FF2B5EF4-FFF2-40B4-BE49-F238E27FC236}">
                <a16:creationId xmlns:a16="http://schemas.microsoft.com/office/drawing/2014/main" id="{8B10BB4F-6B03-9063-CC81-D93FF1ACFBE0}"/>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2433644" y="2719747"/>
            <a:ext cx="287867" cy="28786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User Icon Vector Art, Icons, and Graphics for Free Download">
            <a:extLst>
              <a:ext uri="{FF2B5EF4-FFF2-40B4-BE49-F238E27FC236}">
                <a16:creationId xmlns:a16="http://schemas.microsoft.com/office/drawing/2014/main" id="{5675B132-B7B8-E8A3-6D65-2A1DBE070213}"/>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2433644" y="2982938"/>
            <a:ext cx="287867" cy="28786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4" descr="User Icon Vector Art, Icons, and Graphics for Free Download">
            <a:extLst>
              <a:ext uri="{FF2B5EF4-FFF2-40B4-BE49-F238E27FC236}">
                <a16:creationId xmlns:a16="http://schemas.microsoft.com/office/drawing/2014/main" id="{95255DA0-42BF-B6A3-83B3-27FBF73B0E35}"/>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2433644" y="3246129"/>
            <a:ext cx="287867" cy="287867"/>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4" descr="User Icon Vector Art, Icons, and Graphics for Free Download">
            <a:extLst>
              <a:ext uri="{FF2B5EF4-FFF2-40B4-BE49-F238E27FC236}">
                <a16:creationId xmlns:a16="http://schemas.microsoft.com/office/drawing/2014/main" id="{7EEA715D-D87F-E678-EF9E-A7FCBBE76AC7}"/>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2433644" y="3509320"/>
            <a:ext cx="287867" cy="287867"/>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4" descr="User Icon Vector Art, Icons, and Graphics for Free Download">
            <a:extLst>
              <a:ext uri="{FF2B5EF4-FFF2-40B4-BE49-F238E27FC236}">
                <a16:creationId xmlns:a16="http://schemas.microsoft.com/office/drawing/2014/main" id="{D8AC7787-4C2D-CA4A-7534-8B2A62DAD56D}"/>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2433644" y="3772511"/>
            <a:ext cx="287867" cy="287867"/>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4" descr="User Icon Vector Art, Icons, and Graphics for Free Download">
            <a:extLst>
              <a:ext uri="{FF2B5EF4-FFF2-40B4-BE49-F238E27FC236}">
                <a16:creationId xmlns:a16="http://schemas.microsoft.com/office/drawing/2014/main" id="{750F0776-9B09-7ACF-03E2-C05093237E81}"/>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2433644" y="4035702"/>
            <a:ext cx="287867" cy="28786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4" descr="User Icon Vector Art, Icons, and Graphics for Free Download">
            <a:extLst>
              <a:ext uri="{FF2B5EF4-FFF2-40B4-BE49-F238E27FC236}">
                <a16:creationId xmlns:a16="http://schemas.microsoft.com/office/drawing/2014/main" id="{B7973C15-887E-3B40-1146-618D730919D0}"/>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2433644" y="4298893"/>
            <a:ext cx="287867" cy="287867"/>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4" descr="User Icon Vector Art, Icons, and Graphics for Free Download">
            <a:extLst>
              <a:ext uri="{FF2B5EF4-FFF2-40B4-BE49-F238E27FC236}">
                <a16:creationId xmlns:a16="http://schemas.microsoft.com/office/drawing/2014/main" id="{E6BD6194-5981-8EB9-CC94-6F41EE82FD14}"/>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2433644" y="4562084"/>
            <a:ext cx="287867" cy="28786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descr="User Icon Vector Art, Icons, and Graphics for Free Download">
            <a:extLst>
              <a:ext uri="{FF2B5EF4-FFF2-40B4-BE49-F238E27FC236}">
                <a16:creationId xmlns:a16="http://schemas.microsoft.com/office/drawing/2014/main" id="{1BAE3CE5-9F71-6B91-DADE-8815203BD940}"/>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2433644" y="4825275"/>
            <a:ext cx="287867" cy="287867"/>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4" descr="User Icon Vector Art, Icons, and Graphics for Free Download">
            <a:extLst>
              <a:ext uri="{FF2B5EF4-FFF2-40B4-BE49-F238E27FC236}">
                <a16:creationId xmlns:a16="http://schemas.microsoft.com/office/drawing/2014/main" id="{4F709CA5-99D4-A456-9577-23F0EF2A4592}"/>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2433644" y="5088466"/>
            <a:ext cx="287867" cy="287867"/>
          </a:xfrm>
          <a:prstGeom prst="rect">
            <a:avLst/>
          </a:prstGeom>
          <a:noFill/>
          <a:extLst>
            <a:ext uri="{909E8E84-426E-40DD-AFC4-6F175D3DCCD1}">
              <a14:hiddenFill xmlns:a14="http://schemas.microsoft.com/office/drawing/2010/main">
                <a:solidFill>
                  <a:srgbClr val="FFFFFF"/>
                </a:solidFill>
              </a14:hiddenFill>
            </a:ext>
          </a:extLst>
        </p:spPr>
      </p:pic>
      <p:sp>
        <p:nvSpPr>
          <p:cNvPr id="79" name="Ovaal 78">
            <a:extLst>
              <a:ext uri="{FF2B5EF4-FFF2-40B4-BE49-F238E27FC236}">
                <a16:creationId xmlns:a16="http://schemas.microsoft.com/office/drawing/2014/main" id="{163373D7-133C-CE20-C235-98C419DA5858}"/>
              </a:ext>
            </a:extLst>
          </p:cNvPr>
          <p:cNvSpPr/>
          <p:nvPr/>
        </p:nvSpPr>
        <p:spPr>
          <a:xfrm>
            <a:off x="5722944" y="3570035"/>
            <a:ext cx="931333" cy="93133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0" name="Rechte verbindingslijn 79">
            <a:extLst>
              <a:ext uri="{FF2B5EF4-FFF2-40B4-BE49-F238E27FC236}">
                <a16:creationId xmlns:a16="http://schemas.microsoft.com/office/drawing/2014/main" id="{8858C420-BF40-D0F2-BD3A-BC53D8BA6A09}"/>
              </a:ext>
            </a:extLst>
          </p:cNvPr>
          <p:cNvCxnSpPr>
            <a:cxnSpLocks/>
            <a:stCxn id="78" idx="3"/>
            <a:endCxn id="79" idx="2"/>
          </p:cNvCxnSpPr>
          <p:nvPr/>
        </p:nvCxnSpPr>
        <p:spPr>
          <a:xfrm flipV="1">
            <a:off x="2721511" y="4035702"/>
            <a:ext cx="3001433" cy="1196698"/>
          </a:xfrm>
          <a:prstGeom prst="line">
            <a:avLst/>
          </a:prstGeom>
          <a:ln/>
        </p:spPr>
        <p:style>
          <a:lnRef idx="1">
            <a:schemeClr val="dk1"/>
          </a:lnRef>
          <a:fillRef idx="0">
            <a:schemeClr val="dk1"/>
          </a:fillRef>
          <a:effectRef idx="0">
            <a:schemeClr val="dk1"/>
          </a:effectRef>
          <a:fontRef idx="minor">
            <a:schemeClr val="tx1"/>
          </a:fontRef>
        </p:style>
      </p:cxnSp>
      <p:cxnSp>
        <p:nvCxnSpPr>
          <p:cNvPr id="81" name="Rechte verbindingslijn 80">
            <a:extLst>
              <a:ext uri="{FF2B5EF4-FFF2-40B4-BE49-F238E27FC236}">
                <a16:creationId xmlns:a16="http://schemas.microsoft.com/office/drawing/2014/main" id="{860CD403-CCFE-0413-1015-D31AA9F37AB5}"/>
              </a:ext>
            </a:extLst>
          </p:cNvPr>
          <p:cNvCxnSpPr>
            <a:cxnSpLocks/>
            <a:stCxn id="77" idx="3"/>
            <a:endCxn id="79" idx="2"/>
          </p:cNvCxnSpPr>
          <p:nvPr/>
        </p:nvCxnSpPr>
        <p:spPr>
          <a:xfrm flipV="1">
            <a:off x="2721511" y="4035702"/>
            <a:ext cx="3001433" cy="933507"/>
          </a:xfrm>
          <a:prstGeom prst="line">
            <a:avLst/>
          </a:prstGeom>
          <a:ln/>
        </p:spPr>
        <p:style>
          <a:lnRef idx="1">
            <a:schemeClr val="dk1"/>
          </a:lnRef>
          <a:fillRef idx="0">
            <a:schemeClr val="dk1"/>
          </a:fillRef>
          <a:effectRef idx="0">
            <a:schemeClr val="dk1"/>
          </a:effectRef>
          <a:fontRef idx="minor">
            <a:schemeClr val="tx1"/>
          </a:fontRef>
        </p:style>
      </p:cxnSp>
      <p:cxnSp>
        <p:nvCxnSpPr>
          <p:cNvPr id="82" name="Rechte verbindingslijn 81">
            <a:extLst>
              <a:ext uri="{FF2B5EF4-FFF2-40B4-BE49-F238E27FC236}">
                <a16:creationId xmlns:a16="http://schemas.microsoft.com/office/drawing/2014/main" id="{876B59B6-C534-6A9D-5358-3BC15C9C3159}"/>
              </a:ext>
            </a:extLst>
          </p:cNvPr>
          <p:cNvCxnSpPr>
            <a:cxnSpLocks/>
            <a:stCxn id="76" idx="3"/>
          </p:cNvCxnSpPr>
          <p:nvPr/>
        </p:nvCxnSpPr>
        <p:spPr>
          <a:xfrm flipV="1">
            <a:off x="2721511" y="4035702"/>
            <a:ext cx="3001433" cy="670316"/>
          </a:xfrm>
          <a:prstGeom prst="line">
            <a:avLst/>
          </a:prstGeom>
          <a:ln/>
        </p:spPr>
        <p:style>
          <a:lnRef idx="1">
            <a:schemeClr val="dk1"/>
          </a:lnRef>
          <a:fillRef idx="0">
            <a:schemeClr val="dk1"/>
          </a:fillRef>
          <a:effectRef idx="0">
            <a:schemeClr val="dk1"/>
          </a:effectRef>
          <a:fontRef idx="minor">
            <a:schemeClr val="tx1"/>
          </a:fontRef>
        </p:style>
      </p:cxnSp>
      <p:cxnSp>
        <p:nvCxnSpPr>
          <p:cNvPr id="83" name="Rechte verbindingslijn 82">
            <a:extLst>
              <a:ext uri="{FF2B5EF4-FFF2-40B4-BE49-F238E27FC236}">
                <a16:creationId xmlns:a16="http://schemas.microsoft.com/office/drawing/2014/main" id="{1BE68FD9-9E59-3D56-8ADF-5A238EF940B1}"/>
              </a:ext>
            </a:extLst>
          </p:cNvPr>
          <p:cNvCxnSpPr>
            <a:cxnSpLocks/>
            <a:stCxn id="75" idx="3"/>
          </p:cNvCxnSpPr>
          <p:nvPr/>
        </p:nvCxnSpPr>
        <p:spPr>
          <a:xfrm flipV="1">
            <a:off x="2721511" y="4035702"/>
            <a:ext cx="3001433" cy="407125"/>
          </a:xfrm>
          <a:prstGeom prst="line">
            <a:avLst/>
          </a:prstGeom>
          <a:ln/>
        </p:spPr>
        <p:style>
          <a:lnRef idx="1">
            <a:schemeClr val="dk1"/>
          </a:lnRef>
          <a:fillRef idx="0">
            <a:schemeClr val="dk1"/>
          </a:fillRef>
          <a:effectRef idx="0">
            <a:schemeClr val="dk1"/>
          </a:effectRef>
          <a:fontRef idx="minor">
            <a:schemeClr val="tx1"/>
          </a:fontRef>
        </p:style>
      </p:cxnSp>
      <p:cxnSp>
        <p:nvCxnSpPr>
          <p:cNvPr id="84" name="Rechte verbindingslijn 83">
            <a:extLst>
              <a:ext uri="{FF2B5EF4-FFF2-40B4-BE49-F238E27FC236}">
                <a16:creationId xmlns:a16="http://schemas.microsoft.com/office/drawing/2014/main" id="{B17177E8-F353-E413-1B00-127CFF1D670E}"/>
              </a:ext>
            </a:extLst>
          </p:cNvPr>
          <p:cNvCxnSpPr>
            <a:cxnSpLocks/>
            <a:stCxn id="74" idx="3"/>
          </p:cNvCxnSpPr>
          <p:nvPr/>
        </p:nvCxnSpPr>
        <p:spPr>
          <a:xfrm flipV="1">
            <a:off x="2721511" y="4035702"/>
            <a:ext cx="3001433" cy="143934"/>
          </a:xfrm>
          <a:prstGeom prst="line">
            <a:avLst/>
          </a:prstGeom>
          <a:ln/>
        </p:spPr>
        <p:style>
          <a:lnRef idx="1">
            <a:schemeClr val="dk1"/>
          </a:lnRef>
          <a:fillRef idx="0">
            <a:schemeClr val="dk1"/>
          </a:fillRef>
          <a:effectRef idx="0">
            <a:schemeClr val="dk1"/>
          </a:effectRef>
          <a:fontRef idx="minor">
            <a:schemeClr val="tx1"/>
          </a:fontRef>
        </p:style>
      </p:cxnSp>
      <p:cxnSp>
        <p:nvCxnSpPr>
          <p:cNvPr id="85" name="Rechte verbindingslijn 84">
            <a:extLst>
              <a:ext uri="{FF2B5EF4-FFF2-40B4-BE49-F238E27FC236}">
                <a16:creationId xmlns:a16="http://schemas.microsoft.com/office/drawing/2014/main" id="{92FFDFBF-72F4-B771-4306-76D7092FC116}"/>
              </a:ext>
            </a:extLst>
          </p:cNvPr>
          <p:cNvCxnSpPr>
            <a:cxnSpLocks/>
            <a:stCxn id="73" idx="3"/>
          </p:cNvCxnSpPr>
          <p:nvPr/>
        </p:nvCxnSpPr>
        <p:spPr>
          <a:xfrm>
            <a:off x="2721511" y="3916445"/>
            <a:ext cx="3001433" cy="119257"/>
          </a:xfrm>
          <a:prstGeom prst="line">
            <a:avLst/>
          </a:prstGeom>
          <a:ln/>
        </p:spPr>
        <p:style>
          <a:lnRef idx="1">
            <a:schemeClr val="dk1"/>
          </a:lnRef>
          <a:fillRef idx="0">
            <a:schemeClr val="dk1"/>
          </a:fillRef>
          <a:effectRef idx="0">
            <a:schemeClr val="dk1"/>
          </a:effectRef>
          <a:fontRef idx="minor">
            <a:schemeClr val="tx1"/>
          </a:fontRef>
        </p:style>
      </p:cxnSp>
      <p:cxnSp>
        <p:nvCxnSpPr>
          <p:cNvPr id="86" name="Rechte verbindingslijn 85">
            <a:extLst>
              <a:ext uri="{FF2B5EF4-FFF2-40B4-BE49-F238E27FC236}">
                <a16:creationId xmlns:a16="http://schemas.microsoft.com/office/drawing/2014/main" id="{30F6FF04-68C8-4032-AD62-6EA9A3CEA1C2}"/>
              </a:ext>
            </a:extLst>
          </p:cNvPr>
          <p:cNvCxnSpPr>
            <a:cxnSpLocks/>
            <a:stCxn id="72" idx="3"/>
            <a:endCxn id="79" idx="2"/>
          </p:cNvCxnSpPr>
          <p:nvPr/>
        </p:nvCxnSpPr>
        <p:spPr>
          <a:xfrm>
            <a:off x="2721511" y="3653254"/>
            <a:ext cx="3001433" cy="382448"/>
          </a:xfrm>
          <a:prstGeom prst="line">
            <a:avLst/>
          </a:prstGeom>
          <a:ln/>
        </p:spPr>
        <p:style>
          <a:lnRef idx="1">
            <a:schemeClr val="dk1"/>
          </a:lnRef>
          <a:fillRef idx="0">
            <a:schemeClr val="dk1"/>
          </a:fillRef>
          <a:effectRef idx="0">
            <a:schemeClr val="dk1"/>
          </a:effectRef>
          <a:fontRef idx="minor">
            <a:schemeClr val="tx1"/>
          </a:fontRef>
        </p:style>
      </p:cxnSp>
      <p:cxnSp>
        <p:nvCxnSpPr>
          <p:cNvPr id="87" name="Rechte verbindingslijn 86">
            <a:extLst>
              <a:ext uri="{FF2B5EF4-FFF2-40B4-BE49-F238E27FC236}">
                <a16:creationId xmlns:a16="http://schemas.microsoft.com/office/drawing/2014/main" id="{B4C84BEB-F5B9-5E41-1C01-92652C2573A3}"/>
              </a:ext>
            </a:extLst>
          </p:cNvPr>
          <p:cNvCxnSpPr>
            <a:cxnSpLocks/>
            <a:stCxn id="71" idx="3"/>
            <a:endCxn id="79" idx="2"/>
          </p:cNvCxnSpPr>
          <p:nvPr/>
        </p:nvCxnSpPr>
        <p:spPr>
          <a:xfrm>
            <a:off x="2721511" y="3390063"/>
            <a:ext cx="3001433" cy="645639"/>
          </a:xfrm>
          <a:prstGeom prst="line">
            <a:avLst/>
          </a:prstGeom>
          <a:ln/>
        </p:spPr>
        <p:style>
          <a:lnRef idx="1">
            <a:schemeClr val="dk1"/>
          </a:lnRef>
          <a:fillRef idx="0">
            <a:schemeClr val="dk1"/>
          </a:fillRef>
          <a:effectRef idx="0">
            <a:schemeClr val="dk1"/>
          </a:effectRef>
          <a:fontRef idx="minor">
            <a:schemeClr val="tx1"/>
          </a:fontRef>
        </p:style>
      </p:cxnSp>
      <p:cxnSp>
        <p:nvCxnSpPr>
          <p:cNvPr id="88" name="Rechte verbindingslijn 87">
            <a:extLst>
              <a:ext uri="{FF2B5EF4-FFF2-40B4-BE49-F238E27FC236}">
                <a16:creationId xmlns:a16="http://schemas.microsoft.com/office/drawing/2014/main" id="{61F9A0DC-0353-A5CB-E6B7-964282B1EAB4}"/>
              </a:ext>
            </a:extLst>
          </p:cNvPr>
          <p:cNvCxnSpPr>
            <a:cxnSpLocks/>
            <a:stCxn id="70" idx="3"/>
            <a:endCxn id="79" idx="2"/>
          </p:cNvCxnSpPr>
          <p:nvPr/>
        </p:nvCxnSpPr>
        <p:spPr>
          <a:xfrm>
            <a:off x="2721511" y="3126872"/>
            <a:ext cx="3001433" cy="908830"/>
          </a:xfrm>
          <a:prstGeom prst="line">
            <a:avLst/>
          </a:prstGeom>
          <a:ln/>
        </p:spPr>
        <p:style>
          <a:lnRef idx="1">
            <a:schemeClr val="dk1"/>
          </a:lnRef>
          <a:fillRef idx="0">
            <a:schemeClr val="dk1"/>
          </a:fillRef>
          <a:effectRef idx="0">
            <a:schemeClr val="dk1"/>
          </a:effectRef>
          <a:fontRef idx="minor">
            <a:schemeClr val="tx1"/>
          </a:fontRef>
        </p:style>
      </p:cxnSp>
      <p:cxnSp>
        <p:nvCxnSpPr>
          <p:cNvPr id="89" name="Rechte verbindingslijn 88">
            <a:extLst>
              <a:ext uri="{FF2B5EF4-FFF2-40B4-BE49-F238E27FC236}">
                <a16:creationId xmlns:a16="http://schemas.microsoft.com/office/drawing/2014/main" id="{9263FAF6-A2EB-2D5E-6491-8A8438A1B76E}"/>
              </a:ext>
            </a:extLst>
          </p:cNvPr>
          <p:cNvCxnSpPr>
            <a:cxnSpLocks/>
            <a:stCxn id="69" idx="3"/>
            <a:endCxn id="79" idx="2"/>
          </p:cNvCxnSpPr>
          <p:nvPr/>
        </p:nvCxnSpPr>
        <p:spPr>
          <a:xfrm>
            <a:off x="2721511" y="2863681"/>
            <a:ext cx="3001433" cy="1172021"/>
          </a:xfrm>
          <a:prstGeom prst="line">
            <a:avLst/>
          </a:prstGeom>
          <a:ln/>
        </p:spPr>
        <p:style>
          <a:lnRef idx="1">
            <a:schemeClr val="dk1"/>
          </a:lnRef>
          <a:fillRef idx="0">
            <a:schemeClr val="dk1"/>
          </a:fillRef>
          <a:effectRef idx="0">
            <a:schemeClr val="dk1"/>
          </a:effectRef>
          <a:fontRef idx="minor">
            <a:schemeClr val="tx1"/>
          </a:fontRef>
        </p:style>
      </p:cxnSp>
      <p:cxnSp>
        <p:nvCxnSpPr>
          <p:cNvPr id="90" name="Rechte verbindingslijn 89">
            <a:extLst>
              <a:ext uri="{FF2B5EF4-FFF2-40B4-BE49-F238E27FC236}">
                <a16:creationId xmlns:a16="http://schemas.microsoft.com/office/drawing/2014/main" id="{5CEE066F-6328-CAC3-3FE8-9D05137F7C37}"/>
              </a:ext>
            </a:extLst>
          </p:cNvPr>
          <p:cNvCxnSpPr>
            <a:cxnSpLocks/>
            <a:stCxn id="68" idx="3"/>
            <a:endCxn id="79" idx="2"/>
          </p:cNvCxnSpPr>
          <p:nvPr/>
        </p:nvCxnSpPr>
        <p:spPr>
          <a:xfrm>
            <a:off x="2721511" y="2600490"/>
            <a:ext cx="3001433" cy="1435212"/>
          </a:xfrm>
          <a:prstGeom prst="line">
            <a:avLst/>
          </a:prstGeom>
          <a:ln/>
        </p:spPr>
        <p:style>
          <a:lnRef idx="1">
            <a:schemeClr val="dk1"/>
          </a:lnRef>
          <a:fillRef idx="0">
            <a:schemeClr val="dk1"/>
          </a:fillRef>
          <a:effectRef idx="0">
            <a:schemeClr val="dk1"/>
          </a:effectRef>
          <a:fontRef idx="minor">
            <a:schemeClr val="tx1"/>
          </a:fontRef>
        </p:style>
      </p:cxnSp>
      <p:cxnSp>
        <p:nvCxnSpPr>
          <p:cNvPr id="91" name="Rechte verbindingslijn 90">
            <a:extLst>
              <a:ext uri="{FF2B5EF4-FFF2-40B4-BE49-F238E27FC236}">
                <a16:creationId xmlns:a16="http://schemas.microsoft.com/office/drawing/2014/main" id="{3B08FCBE-4338-E0D8-A305-524DF7211C13}"/>
              </a:ext>
            </a:extLst>
          </p:cNvPr>
          <p:cNvCxnSpPr>
            <a:cxnSpLocks/>
            <a:stCxn id="67" idx="3"/>
            <a:endCxn id="79" idx="2"/>
          </p:cNvCxnSpPr>
          <p:nvPr/>
        </p:nvCxnSpPr>
        <p:spPr>
          <a:xfrm>
            <a:off x="2721511" y="2337299"/>
            <a:ext cx="3001433" cy="1698403"/>
          </a:xfrm>
          <a:prstGeom prst="line">
            <a:avLst/>
          </a:prstGeom>
          <a:ln/>
        </p:spPr>
        <p:style>
          <a:lnRef idx="1">
            <a:schemeClr val="dk1"/>
          </a:lnRef>
          <a:fillRef idx="0">
            <a:schemeClr val="dk1"/>
          </a:fillRef>
          <a:effectRef idx="0">
            <a:schemeClr val="dk1"/>
          </a:effectRef>
          <a:fontRef idx="minor">
            <a:schemeClr val="tx1"/>
          </a:fontRef>
        </p:style>
      </p:cxnSp>
      <p:pic>
        <p:nvPicPr>
          <p:cNvPr id="92" name="Picture 2">
            <a:extLst>
              <a:ext uri="{FF2B5EF4-FFF2-40B4-BE49-F238E27FC236}">
                <a16:creationId xmlns:a16="http://schemas.microsoft.com/office/drawing/2014/main" id="{8FF300FE-583D-B4E9-7F1F-DAC4E465FF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5111" y="2700867"/>
            <a:ext cx="2675466" cy="2675466"/>
          </a:xfrm>
          <a:prstGeom prst="rect">
            <a:avLst/>
          </a:prstGeom>
          <a:noFill/>
          <a:extLst>
            <a:ext uri="{909E8E84-426E-40DD-AFC4-6F175D3DCCD1}">
              <a14:hiddenFill xmlns:a14="http://schemas.microsoft.com/office/drawing/2010/main">
                <a:solidFill>
                  <a:srgbClr val="FFFFFF"/>
                </a:solidFill>
              </a14:hiddenFill>
            </a:ext>
          </a:extLst>
        </p:spPr>
      </p:pic>
      <p:sp>
        <p:nvSpPr>
          <p:cNvPr id="93" name="Stroomdiagram: Magnetische schijf 92">
            <a:extLst>
              <a:ext uri="{FF2B5EF4-FFF2-40B4-BE49-F238E27FC236}">
                <a16:creationId xmlns:a16="http://schemas.microsoft.com/office/drawing/2014/main" id="{C54E710D-182E-242E-632A-4CBF484935AB}"/>
              </a:ext>
            </a:extLst>
          </p:cNvPr>
          <p:cNvSpPr/>
          <p:nvPr/>
        </p:nvSpPr>
        <p:spPr>
          <a:xfrm>
            <a:off x="5018095" y="4434245"/>
            <a:ext cx="1121834" cy="831411"/>
          </a:xfrm>
          <a:prstGeom prst="flowChartMagneticDisk">
            <a:avLst/>
          </a:prstGeom>
          <a:ln>
            <a:solidFill>
              <a:srgbClr val="0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36176649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left)">
                                      <p:cBhvr>
                                        <p:cTn id="7" dur="500"/>
                                        <p:tgtEl>
                                          <p:spTgt spid="66"/>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randombar(horizontal)">
                                      <p:cBhvr>
                                        <p:cTn id="11" dur="500"/>
                                        <p:tgtEl>
                                          <p:spTgt spid="67"/>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randombar(horizontal)">
                                      <p:cBhvr>
                                        <p:cTn id="15" dur="250"/>
                                        <p:tgtEl>
                                          <p:spTgt spid="68"/>
                                        </p:tgtEl>
                                      </p:cBhvr>
                                    </p:animEffect>
                                  </p:childTnLst>
                                </p:cTn>
                              </p:par>
                            </p:childTnLst>
                          </p:cTn>
                        </p:par>
                        <p:par>
                          <p:cTn id="16" fill="hold">
                            <p:stCondLst>
                              <p:cond delay="1250"/>
                            </p:stCondLst>
                            <p:childTnLst>
                              <p:par>
                                <p:cTn id="17" presetID="14" presetClass="entr" presetSubtype="10" fill="hold" nodeType="after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randombar(horizontal)">
                                      <p:cBhvr>
                                        <p:cTn id="19" dur="250"/>
                                        <p:tgtEl>
                                          <p:spTgt spid="69"/>
                                        </p:tgtEl>
                                      </p:cBhvr>
                                    </p:animEffect>
                                  </p:childTnLst>
                                </p:cTn>
                              </p:par>
                            </p:childTnLst>
                          </p:cTn>
                        </p:par>
                        <p:par>
                          <p:cTn id="20" fill="hold">
                            <p:stCondLst>
                              <p:cond delay="1500"/>
                            </p:stCondLst>
                            <p:childTnLst>
                              <p:par>
                                <p:cTn id="21" presetID="14" presetClass="entr" presetSubtype="10" fill="hold" nodeType="after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randombar(horizontal)">
                                      <p:cBhvr>
                                        <p:cTn id="23" dur="250"/>
                                        <p:tgtEl>
                                          <p:spTgt spid="70"/>
                                        </p:tgtEl>
                                      </p:cBhvr>
                                    </p:animEffect>
                                  </p:childTnLst>
                                </p:cTn>
                              </p:par>
                            </p:childTnLst>
                          </p:cTn>
                        </p:par>
                        <p:par>
                          <p:cTn id="24" fill="hold">
                            <p:stCondLst>
                              <p:cond delay="1750"/>
                            </p:stCondLst>
                            <p:childTnLst>
                              <p:par>
                                <p:cTn id="25" presetID="14" presetClass="entr" presetSubtype="10" fill="hold" nodeType="after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randombar(horizontal)">
                                      <p:cBhvr>
                                        <p:cTn id="27" dur="250"/>
                                        <p:tgtEl>
                                          <p:spTgt spid="71"/>
                                        </p:tgtEl>
                                      </p:cBhvr>
                                    </p:animEffect>
                                  </p:childTnLst>
                                </p:cTn>
                              </p:par>
                            </p:childTnLst>
                          </p:cTn>
                        </p:par>
                        <p:par>
                          <p:cTn id="28" fill="hold">
                            <p:stCondLst>
                              <p:cond delay="2000"/>
                            </p:stCondLst>
                            <p:childTnLst>
                              <p:par>
                                <p:cTn id="29" presetID="14" presetClass="entr" presetSubtype="10" fill="hold" nodeType="after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randombar(horizontal)">
                                      <p:cBhvr>
                                        <p:cTn id="31" dur="250"/>
                                        <p:tgtEl>
                                          <p:spTgt spid="72"/>
                                        </p:tgtEl>
                                      </p:cBhvr>
                                    </p:animEffect>
                                  </p:childTnLst>
                                </p:cTn>
                              </p:par>
                            </p:childTnLst>
                          </p:cTn>
                        </p:par>
                        <p:par>
                          <p:cTn id="32" fill="hold">
                            <p:stCondLst>
                              <p:cond delay="2250"/>
                            </p:stCondLst>
                            <p:childTnLst>
                              <p:par>
                                <p:cTn id="33" presetID="14" presetClass="entr" presetSubtype="10" fill="hold" nodeType="after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randombar(horizontal)">
                                      <p:cBhvr>
                                        <p:cTn id="35" dur="250"/>
                                        <p:tgtEl>
                                          <p:spTgt spid="73"/>
                                        </p:tgtEl>
                                      </p:cBhvr>
                                    </p:animEffect>
                                  </p:childTnLst>
                                </p:cTn>
                              </p:par>
                            </p:childTnLst>
                          </p:cTn>
                        </p:par>
                        <p:par>
                          <p:cTn id="36" fill="hold">
                            <p:stCondLst>
                              <p:cond delay="2500"/>
                            </p:stCondLst>
                            <p:childTnLst>
                              <p:par>
                                <p:cTn id="37" presetID="14" presetClass="entr" presetSubtype="10" fill="hold" nodeType="afterEffect">
                                  <p:stCondLst>
                                    <p:cond delay="0"/>
                                  </p:stCondLst>
                                  <p:childTnLst>
                                    <p:set>
                                      <p:cBhvr>
                                        <p:cTn id="38" dur="1" fill="hold">
                                          <p:stCondLst>
                                            <p:cond delay="0"/>
                                          </p:stCondLst>
                                        </p:cTn>
                                        <p:tgtEl>
                                          <p:spTgt spid="74"/>
                                        </p:tgtEl>
                                        <p:attrNameLst>
                                          <p:attrName>style.visibility</p:attrName>
                                        </p:attrNameLst>
                                      </p:cBhvr>
                                      <p:to>
                                        <p:strVal val="visible"/>
                                      </p:to>
                                    </p:set>
                                    <p:animEffect transition="in" filter="randombar(horizontal)">
                                      <p:cBhvr>
                                        <p:cTn id="39" dur="250"/>
                                        <p:tgtEl>
                                          <p:spTgt spid="74"/>
                                        </p:tgtEl>
                                      </p:cBhvr>
                                    </p:animEffect>
                                  </p:childTnLst>
                                </p:cTn>
                              </p:par>
                            </p:childTnLst>
                          </p:cTn>
                        </p:par>
                        <p:par>
                          <p:cTn id="40" fill="hold">
                            <p:stCondLst>
                              <p:cond delay="2750"/>
                            </p:stCondLst>
                            <p:childTnLst>
                              <p:par>
                                <p:cTn id="41" presetID="14" presetClass="entr" presetSubtype="10" fill="hold" nodeType="afterEffect">
                                  <p:stCondLst>
                                    <p:cond delay="0"/>
                                  </p:stCondLst>
                                  <p:childTnLst>
                                    <p:set>
                                      <p:cBhvr>
                                        <p:cTn id="42" dur="1" fill="hold">
                                          <p:stCondLst>
                                            <p:cond delay="0"/>
                                          </p:stCondLst>
                                        </p:cTn>
                                        <p:tgtEl>
                                          <p:spTgt spid="75"/>
                                        </p:tgtEl>
                                        <p:attrNameLst>
                                          <p:attrName>style.visibility</p:attrName>
                                        </p:attrNameLst>
                                      </p:cBhvr>
                                      <p:to>
                                        <p:strVal val="visible"/>
                                      </p:to>
                                    </p:set>
                                    <p:animEffect transition="in" filter="randombar(horizontal)">
                                      <p:cBhvr>
                                        <p:cTn id="43" dur="250"/>
                                        <p:tgtEl>
                                          <p:spTgt spid="75"/>
                                        </p:tgtEl>
                                      </p:cBhvr>
                                    </p:animEffect>
                                  </p:childTnLst>
                                </p:cTn>
                              </p:par>
                            </p:childTnLst>
                          </p:cTn>
                        </p:par>
                        <p:par>
                          <p:cTn id="44" fill="hold">
                            <p:stCondLst>
                              <p:cond delay="3000"/>
                            </p:stCondLst>
                            <p:childTnLst>
                              <p:par>
                                <p:cTn id="45" presetID="14" presetClass="entr" presetSubtype="10" fill="hold" nodeType="afterEffect">
                                  <p:stCondLst>
                                    <p:cond delay="0"/>
                                  </p:stCondLst>
                                  <p:childTnLst>
                                    <p:set>
                                      <p:cBhvr>
                                        <p:cTn id="46" dur="1" fill="hold">
                                          <p:stCondLst>
                                            <p:cond delay="0"/>
                                          </p:stCondLst>
                                        </p:cTn>
                                        <p:tgtEl>
                                          <p:spTgt spid="76"/>
                                        </p:tgtEl>
                                        <p:attrNameLst>
                                          <p:attrName>style.visibility</p:attrName>
                                        </p:attrNameLst>
                                      </p:cBhvr>
                                      <p:to>
                                        <p:strVal val="visible"/>
                                      </p:to>
                                    </p:set>
                                    <p:animEffect transition="in" filter="randombar(horizontal)">
                                      <p:cBhvr>
                                        <p:cTn id="47" dur="250"/>
                                        <p:tgtEl>
                                          <p:spTgt spid="76"/>
                                        </p:tgtEl>
                                      </p:cBhvr>
                                    </p:animEffect>
                                  </p:childTnLst>
                                </p:cTn>
                              </p:par>
                            </p:childTnLst>
                          </p:cTn>
                        </p:par>
                        <p:par>
                          <p:cTn id="48" fill="hold">
                            <p:stCondLst>
                              <p:cond delay="3250"/>
                            </p:stCondLst>
                            <p:childTnLst>
                              <p:par>
                                <p:cTn id="49" presetID="14" presetClass="entr" presetSubtype="10" fill="hold" nodeType="afterEffect">
                                  <p:stCondLst>
                                    <p:cond delay="0"/>
                                  </p:stCondLst>
                                  <p:childTnLst>
                                    <p:set>
                                      <p:cBhvr>
                                        <p:cTn id="50" dur="1" fill="hold">
                                          <p:stCondLst>
                                            <p:cond delay="0"/>
                                          </p:stCondLst>
                                        </p:cTn>
                                        <p:tgtEl>
                                          <p:spTgt spid="77"/>
                                        </p:tgtEl>
                                        <p:attrNameLst>
                                          <p:attrName>style.visibility</p:attrName>
                                        </p:attrNameLst>
                                      </p:cBhvr>
                                      <p:to>
                                        <p:strVal val="visible"/>
                                      </p:to>
                                    </p:set>
                                    <p:animEffect transition="in" filter="randombar(horizontal)">
                                      <p:cBhvr>
                                        <p:cTn id="51" dur="250"/>
                                        <p:tgtEl>
                                          <p:spTgt spid="77"/>
                                        </p:tgtEl>
                                      </p:cBhvr>
                                    </p:animEffect>
                                  </p:childTnLst>
                                </p:cTn>
                              </p:par>
                            </p:childTnLst>
                          </p:cTn>
                        </p:par>
                        <p:par>
                          <p:cTn id="52" fill="hold">
                            <p:stCondLst>
                              <p:cond delay="3500"/>
                            </p:stCondLst>
                            <p:childTnLst>
                              <p:par>
                                <p:cTn id="53" presetID="14" presetClass="entr" presetSubtype="10" fill="hold" nodeType="afterEffect">
                                  <p:stCondLst>
                                    <p:cond delay="0"/>
                                  </p:stCondLst>
                                  <p:childTnLst>
                                    <p:set>
                                      <p:cBhvr>
                                        <p:cTn id="54" dur="1" fill="hold">
                                          <p:stCondLst>
                                            <p:cond delay="0"/>
                                          </p:stCondLst>
                                        </p:cTn>
                                        <p:tgtEl>
                                          <p:spTgt spid="78"/>
                                        </p:tgtEl>
                                        <p:attrNameLst>
                                          <p:attrName>style.visibility</p:attrName>
                                        </p:attrNameLst>
                                      </p:cBhvr>
                                      <p:to>
                                        <p:strVal val="visible"/>
                                      </p:to>
                                    </p:set>
                                    <p:animEffect transition="in" filter="randombar(horizontal)">
                                      <p:cBhvr>
                                        <p:cTn id="55" dur="250"/>
                                        <p:tgtEl>
                                          <p:spTgt spid="78"/>
                                        </p:tgtEl>
                                      </p:cBhvr>
                                    </p:animEffect>
                                  </p:childTnLst>
                                </p:cTn>
                              </p:par>
                            </p:childTnLst>
                          </p:cTn>
                        </p:par>
                        <p:par>
                          <p:cTn id="56" fill="hold">
                            <p:stCondLst>
                              <p:cond delay="3750"/>
                            </p:stCondLst>
                            <p:childTnLst>
                              <p:par>
                                <p:cTn id="57" presetID="1" presetClass="entr" presetSubtype="0" fill="hold" grpId="0" nodeType="afterEffect">
                                  <p:stCondLst>
                                    <p:cond delay="0"/>
                                  </p:stCondLst>
                                  <p:childTnLst>
                                    <p:set>
                                      <p:cBhvr>
                                        <p:cTn id="58" dur="1" fill="hold">
                                          <p:stCondLst>
                                            <p:cond delay="0"/>
                                          </p:stCondLst>
                                        </p:cTn>
                                        <p:tgtEl>
                                          <p:spTgt spid="79"/>
                                        </p:tgtEl>
                                        <p:attrNameLst>
                                          <p:attrName>style.visibility</p:attrName>
                                        </p:attrNameLst>
                                      </p:cBhvr>
                                      <p:to>
                                        <p:strVal val="visible"/>
                                      </p:to>
                                    </p:set>
                                  </p:childTnLst>
                                </p:cTn>
                              </p:par>
                            </p:childTnLst>
                          </p:cTn>
                        </p:par>
                        <p:par>
                          <p:cTn id="59" fill="hold">
                            <p:stCondLst>
                              <p:cond delay="3750"/>
                            </p:stCondLst>
                            <p:childTnLst>
                              <p:par>
                                <p:cTn id="60" presetID="1" presetClass="entr" presetSubtype="0" fill="hold" grpId="0" nodeType="afterEffect">
                                  <p:stCondLst>
                                    <p:cond delay="0"/>
                                  </p:stCondLst>
                                  <p:childTnLst>
                                    <p:set>
                                      <p:cBhvr>
                                        <p:cTn id="61" dur="1" fill="hold">
                                          <p:stCondLst>
                                            <p:cond delay="0"/>
                                          </p:stCondLst>
                                        </p:cTn>
                                        <p:tgtEl>
                                          <p:spTgt spid="52"/>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53"/>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54"/>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55"/>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56"/>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57"/>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58"/>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59"/>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60"/>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61"/>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62"/>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63"/>
                                        </p:tgtEl>
                                        <p:attrNameLst>
                                          <p:attrName>style.visibility</p:attrName>
                                        </p:attrNameLst>
                                      </p:cBhvr>
                                      <p:to>
                                        <p:strVal val="visible"/>
                                      </p:to>
                                    </p:set>
                                  </p:childTnLst>
                                </p:cTn>
                              </p:par>
                            </p:childTnLst>
                          </p:cTn>
                        </p:par>
                        <p:par>
                          <p:cTn id="84" fill="hold">
                            <p:stCondLst>
                              <p:cond delay="3750"/>
                            </p:stCondLst>
                            <p:childTnLst>
                              <p:par>
                                <p:cTn id="85" presetID="22" presetClass="entr" presetSubtype="8" fill="hold" nodeType="afterEffect">
                                  <p:stCondLst>
                                    <p:cond delay="0"/>
                                  </p:stCondLst>
                                  <p:childTnLst>
                                    <p:set>
                                      <p:cBhvr>
                                        <p:cTn id="86" dur="1" fill="hold">
                                          <p:stCondLst>
                                            <p:cond delay="0"/>
                                          </p:stCondLst>
                                        </p:cTn>
                                        <p:tgtEl>
                                          <p:spTgt spid="80"/>
                                        </p:tgtEl>
                                        <p:attrNameLst>
                                          <p:attrName>style.visibility</p:attrName>
                                        </p:attrNameLst>
                                      </p:cBhvr>
                                      <p:to>
                                        <p:strVal val="visible"/>
                                      </p:to>
                                    </p:set>
                                    <p:animEffect transition="in" filter="wipe(left)">
                                      <p:cBhvr>
                                        <p:cTn id="87" dur="500"/>
                                        <p:tgtEl>
                                          <p:spTgt spid="80"/>
                                        </p:tgtEl>
                                      </p:cBhvr>
                                    </p:animEffect>
                                  </p:childTnLst>
                                </p:cTn>
                              </p:par>
                              <p:par>
                                <p:cTn id="88" presetID="22" presetClass="entr" presetSubtype="8" fill="hold" nodeType="withEffect">
                                  <p:stCondLst>
                                    <p:cond delay="0"/>
                                  </p:stCondLst>
                                  <p:childTnLst>
                                    <p:set>
                                      <p:cBhvr>
                                        <p:cTn id="89" dur="1" fill="hold">
                                          <p:stCondLst>
                                            <p:cond delay="0"/>
                                          </p:stCondLst>
                                        </p:cTn>
                                        <p:tgtEl>
                                          <p:spTgt spid="81"/>
                                        </p:tgtEl>
                                        <p:attrNameLst>
                                          <p:attrName>style.visibility</p:attrName>
                                        </p:attrNameLst>
                                      </p:cBhvr>
                                      <p:to>
                                        <p:strVal val="visible"/>
                                      </p:to>
                                    </p:set>
                                    <p:animEffect transition="in" filter="wipe(left)">
                                      <p:cBhvr>
                                        <p:cTn id="90" dur="500"/>
                                        <p:tgtEl>
                                          <p:spTgt spid="81"/>
                                        </p:tgtEl>
                                      </p:cBhvr>
                                    </p:animEffect>
                                  </p:childTnLst>
                                </p:cTn>
                              </p:par>
                              <p:par>
                                <p:cTn id="91" presetID="22" presetClass="entr" presetSubtype="8" fill="hold" nodeType="withEffect">
                                  <p:stCondLst>
                                    <p:cond delay="0"/>
                                  </p:stCondLst>
                                  <p:childTnLst>
                                    <p:set>
                                      <p:cBhvr>
                                        <p:cTn id="92" dur="1" fill="hold">
                                          <p:stCondLst>
                                            <p:cond delay="0"/>
                                          </p:stCondLst>
                                        </p:cTn>
                                        <p:tgtEl>
                                          <p:spTgt spid="82"/>
                                        </p:tgtEl>
                                        <p:attrNameLst>
                                          <p:attrName>style.visibility</p:attrName>
                                        </p:attrNameLst>
                                      </p:cBhvr>
                                      <p:to>
                                        <p:strVal val="visible"/>
                                      </p:to>
                                    </p:set>
                                    <p:animEffect transition="in" filter="wipe(left)">
                                      <p:cBhvr>
                                        <p:cTn id="93" dur="500"/>
                                        <p:tgtEl>
                                          <p:spTgt spid="82"/>
                                        </p:tgtEl>
                                      </p:cBhvr>
                                    </p:animEffect>
                                  </p:childTnLst>
                                </p:cTn>
                              </p:par>
                              <p:par>
                                <p:cTn id="94" presetID="22" presetClass="entr" presetSubtype="8" fill="hold" nodeType="withEffect">
                                  <p:stCondLst>
                                    <p:cond delay="0"/>
                                  </p:stCondLst>
                                  <p:childTnLst>
                                    <p:set>
                                      <p:cBhvr>
                                        <p:cTn id="95" dur="1" fill="hold">
                                          <p:stCondLst>
                                            <p:cond delay="0"/>
                                          </p:stCondLst>
                                        </p:cTn>
                                        <p:tgtEl>
                                          <p:spTgt spid="83"/>
                                        </p:tgtEl>
                                        <p:attrNameLst>
                                          <p:attrName>style.visibility</p:attrName>
                                        </p:attrNameLst>
                                      </p:cBhvr>
                                      <p:to>
                                        <p:strVal val="visible"/>
                                      </p:to>
                                    </p:set>
                                    <p:animEffect transition="in" filter="wipe(left)">
                                      <p:cBhvr>
                                        <p:cTn id="96" dur="500"/>
                                        <p:tgtEl>
                                          <p:spTgt spid="83"/>
                                        </p:tgtEl>
                                      </p:cBhvr>
                                    </p:animEffect>
                                  </p:childTnLst>
                                </p:cTn>
                              </p:par>
                              <p:par>
                                <p:cTn id="97" presetID="22" presetClass="entr" presetSubtype="8" fill="hold" nodeType="withEffect">
                                  <p:stCondLst>
                                    <p:cond delay="0"/>
                                  </p:stCondLst>
                                  <p:childTnLst>
                                    <p:set>
                                      <p:cBhvr>
                                        <p:cTn id="98" dur="1" fill="hold">
                                          <p:stCondLst>
                                            <p:cond delay="0"/>
                                          </p:stCondLst>
                                        </p:cTn>
                                        <p:tgtEl>
                                          <p:spTgt spid="84"/>
                                        </p:tgtEl>
                                        <p:attrNameLst>
                                          <p:attrName>style.visibility</p:attrName>
                                        </p:attrNameLst>
                                      </p:cBhvr>
                                      <p:to>
                                        <p:strVal val="visible"/>
                                      </p:to>
                                    </p:set>
                                    <p:animEffect transition="in" filter="wipe(left)">
                                      <p:cBhvr>
                                        <p:cTn id="99" dur="500"/>
                                        <p:tgtEl>
                                          <p:spTgt spid="84"/>
                                        </p:tgtEl>
                                      </p:cBhvr>
                                    </p:animEffect>
                                  </p:childTnLst>
                                </p:cTn>
                              </p:par>
                              <p:par>
                                <p:cTn id="100" presetID="22" presetClass="entr" presetSubtype="8" fill="hold" nodeType="withEffect">
                                  <p:stCondLst>
                                    <p:cond delay="0"/>
                                  </p:stCondLst>
                                  <p:childTnLst>
                                    <p:set>
                                      <p:cBhvr>
                                        <p:cTn id="101" dur="1" fill="hold">
                                          <p:stCondLst>
                                            <p:cond delay="0"/>
                                          </p:stCondLst>
                                        </p:cTn>
                                        <p:tgtEl>
                                          <p:spTgt spid="85"/>
                                        </p:tgtEl>
                                        <p:attrNameLst>
                                          <p:attrName>style.visibility</p:attrName>
                                        </p:attrNameLst>
                                      </p:cBhvr>
                                      <p:to>
                                        <p:strVal val="visible"/>
                                      </p:to>
                                    </p:set>
                                    <p:animEffect transition="in" filter="wipe(left)">
                                      <p:cBhvr>
                                        <p:cTn id="102" dur="500"/>
                                        <p:tgtEl>
                                          <p:spTgt spid="85"/>
                                        </p:tgtEl>
                                      </p:cBhvr>
                                    </p:animEffect>
                                  </p:childTnLst>
                                </p:cTn>
                              </p:par>
                              <p:par>
                                <p:cTn id="103" presetID="22" presetClass="entr" presetSubtype="8" fill="hold" nodeType="withEffect">
                                  <p:stCondLst>
                                    <p:cond delay="0"/>
                                  </p:stCondLst>
                                  <p:childTnLst>
                                    <p:set>
                                      <p:cBhvr>
                                        <p:cTn id="104" dur="1" fill="hold">
                                          <p:stCondLst>
                                            <p:cond delay="0"/>
                                          </p:stCondLst>
                                        </p:cTn>
                                        <p:tgtEl>
                                          <p:spTgt spid="86"/>
                                        </p:tgtEl>
                                        <p:attrNameLst>
                                          <p:attrName>style.visibility</p:attrName>
                                        </p:attrNameLst>
                                      </p:cBhvr>
                                      <p:to>
                                        <p:strVal val="visible"/>
                                      </p:to>
                                    </p:set>
                                    <p:animEffect transition="in" filter="wipe(left)">
                                      <p:cBhvr>
                                        <p:cTn id="105" dur="500"/>
                                        <p:tgtEl>
                                          <p:spTgt spid="86"/>
                                        </p:tgtEl>
                                      </p:cBhvr>
                                    </p:animEffect>
                                  </p:childTnLst>
                                </p:cTn>
                              </p:par>
                              <p:par>
                                <p:cTn id="106" presetID="22" presetClass="entr" presetSubtype="8" fill="hold" nodeType="withEffect">
                                  <p:stCondLst>
                                    <p:cond delay="0"/>
                                  </p:stCondLst>
                                  <p:childTnLst>
                                    <p:set>
                                      <p:cBhvr>
                                        <p:cTn id="107" dur="1" fill="hold">
                                          <p:stCondLst>
                                            <p:cond delay="0"/>
                                          </p:stCondLst>
                                        </p:cTn>
                                        <p:tgtEl>
                                          <p:spTgt spid="87"/>
                                        </p:tgtEl>
                                        <p:attrNameLst>
                                          <p:attrName>style.visibility</p:attrName>
                                        </p:attrNameLst>
                                      </p:cBhvr>
                                      <p:to>
                                        <p:strVal val="visible"/>
                                      </p:to>
                                    </p:set>
                                    <p:animEffect transition="in" filter="wipe(left)">
                                      <p:cBhvr>
                                        <p:cTn id="108" dur="500"/>
                                        <p:tgtEl>
                                          <p:spTgt spid="87"/>
                                        </p:tgtEl>
                                      </p:cBhvr>
                                    </p:animEffect>
                                  </p:childTnLst>
                                </p:cTn>
                              </p:par>
                              <p:par>
                                <p:cTn id="109" presetID="22" presetClass="entr" presetSubtype="8" fill="hold" nodeType="withEffect">
                                  <p:stCondLst>
                                    <p:cond delay="0"/>
                                  </p:stCondLst>
                                  <p:childTnLst>
                                    <p:set>
                                      <p:cBhvr>
                                        <p:cTn id="110" dur="1" fill="hold">
                                          <p:stCondLst>
                                            <p:cond delay="0"/>
                                          </p:stCondLst>
                                        </p:cTn>
                                        <p:tgtEl>
                                          <p:spTgt spid="88"/>
                                        </p:tgtEl>
                                        <p:attrNameLst>
                                          <p:attrName>style.visibility</p:attrName>
                                        </p:attrNameLst>
                                      </p:cBhvr>
                                      <p:to>
                                        <p:strVal val="visible"/>
                                      </p:to>
                                    </p:set>
                                    <p:animEffect transition="in" filter="wipe(left)">
                                      <p:cBhvr>
                                        <p:cTn id="111" dur="500"/>
                                        <p:tgtEl>
                                          <p:spTgt spid="88"/>
                                        </p:tgtEl>
                                      </p:cBhvr>
                                    </p:animEffect>
                                  </p:childTnLst>
                                </p:cTn>
                              </p:par>
                              <p:par>
                                <p:cTn id="112" presetID="22" presetClass="entr" presetSubtype="8" fill="hold" nodeType="withEffect">
                                  <p:stCondLst>
                                    <p:cond delay="0"/>
                                  </p:stCondLst>
                                  <p:childTnLst>
                                    <p:set>
                                      <p:cBhvr>
                                        <p:cTn id="113" dur="1" fill="hold">
                                          <p:stCondLst>
                                            <p:cond delay="0"/>
                                          </p:stCondLst>
                                        </p:cTn>
                                        <p:tgtEl>
                                          <p:spTgt spid="89"/>
                                        </p:tgtEl>
                                        <p:attrNameLst>
                                          <p:attrName>style.visibility</p:attrName>
                                        </p:attrNameLst>
                                      </p:cBhvr>
                                      <p:to>
                                        <p:strVal val="visible"/>
                                      </p:to>
                                    </p:set>
                                    <p:animEffect transition="in" filter="wipe(left)">
                                      <p:cBhvr>
                                        <p:cTn id="114" dur="500"/>
                                        <p:tgtEl>
                                          <p:spTgt spid="89"/>
                                        </p:tgtEl>
                                      </p:cBhvr>
                                    </p:animEffect>
                                  </p:childTnLst>
                                </p:cTn>
                              </p:par>
                              <p:par>
                                <p:cTn id="115" presetID="22" presetClass="entr" presetSubtype="8" fill="hold" nodeType="withEffect">
                                  <p:stCondLst>
                                    <p:cond delay="0"/>
                                  </p:stCondLst>
                                  <p:childTnLst>
                                    <p:set>
                                      <p:cBhvr>
                                        <p:cTn id="116" dur="1" fill="hold">
                                          <p:stCondLst>
                                            <p:cond delay="0"/>
                                          </p:stCondLst>
                                        </p:cTn>
                                        <p:tgtEl>
                                          <p:spTgt spid="90"/>
                                        </p:tgtEl>
                                        <p:attrNameLst>
                                          <p:attrName>style.visibility</p:attrName>
                                        </p:attrNameLst>
                                      </p:cBhvr>
                                      <p:to>
                                        <p:strVal val="visible"/>
                                      </p:to>
                                    </p:set>
                                    <p:animEffect transition="in" filter="wipe(left)">
                                      <p:cBhvr>
                                        <p:cTn id="117" dur="500"/>
                                        <p:tgtEl>
                                          <p:spTgt spid="90"/>
                                        </p:tgtEl>
                                      </p:cBhvr>
                                    </p:animEffect>
                                  </p:childTnLst>
                                </p:cTn>
                              </p:par>
                              <p:par>
                                <p:cTn id="118" presetID="22" presetClass="entr" presetSubtype="8" fill="hold" nodeType="withEffect">
                                  <p:stCondLst>
                                    <p:cond delay="0"/>
                                  </p:stCondLst>
                                  <p:childTnLst>
                                    <p:set>
                                      <p:cBhvr>
                                        <p:cTn id="119" dur="1" fill="hold">
                                          <p:stCondLst>
                                            <p:cond delay="0"/>
                                          </p:stCondLst>
                                        </p:cTn>
                                        <p:tgtEl>
                                          <p:spTgt spid="91"/>
                                        </p:tgtEl>
                                        <p:attrNameLst>
                                          <p:attrName>style.visibility</p:attrName>
                                        </p:attrNameLst>
                                      </p:cBhvr>
                                      <p:to>
                                        <p:strVal val="visible"/>
                                      </p:to>
                                    </p:set>
                                    <p:animEffect transition="in" filter="wipe(left)">
                                      <p:cBhvr>
                                        <p:cTn id="120" dur="500"/>
                                        <p:tgtEl>
                                          <p:spTgt spid="91"/>
                                        </p:tgtEl>
                                      </p:cBhvr>
                                    </p:animEffect>
                                  </p:childTnLst>
                                </p:cTn>
                              </p:par>
                            </p:childTnLst>
                          </p:cTn>
                        </p:par>
                        <p:par>
                          <p:cTn id="121" fill="hold">
                            <p:stCondLst>
                              <p:cond delay="4250"/>
                            </p:stCondLst>
                            <p:childTnLst>
                              <p:par>
                                <p:cTn id="122" presetID="14" presetClass="entr" presetSubtype="10" fill="hold" grpId="0" nodeType="afterEffect">
                                  <p:stCondLst>
                                    <p:cond delay="500"/>
                                  </p:stCondLst>
                                  <p:childTnLst>
                                    <p:set>
                                      <p:cBhvr>
                                        <p:cTn id="123" dur="1" fill="hold">
                                          <p:stCondLst>
                                            <p:cond delay="0"/>
                                          </p:stCondLst>
                                        </p:cTn>
                                        <p:tgtEl>
                                          <p:spTgt spid="93"/>
                                        </p:tgtEl>
                                        <p:attrNameLst>
                                          <p:attrName>style.visibility</p:attrName>
                                        </p:attrNameLst>
                                      </p:cBhvr>
                                      <p:to>
                                        <p:strVal val="visible"/>
                                      </p:to>
                                    </p:set>
                                    <p:animEffect transition="in" filter="randombar(horizontal)">
                                      <p:cBhvr>
                                        <p:cTn id="124" dur="1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6" grpId="0"/>
      <p:bldP spid="79" grpId="0" animBg="1"/>
      <p:bldP spid="9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A749B6-5735-A5C4-08AB-8E39F8517B3B}"/>
              </a:ext>
            </a:extLst>
          </p:cNvPr>
          <p:cNvSpPr>
            <a:spLocks noGrp="1"/>
          </p:cNvSpPr>
          <p:nvPr>
            <p:ph type="title"/>
          </p:nvPr>
        </p:nvSpPr>
        <p:spPr/>
        <p:txBody>
          <a:bodyPr/>
          <a:lstStyle/>
          <a:p>
            <a:r>
              <a:rPr lang="nl-NL"/>
              <a:t>Hoe zou het kunnen? – Data bij de gebruiker</a:t>
            </a:r>
          </a:p>
        </p:txBody>
      </p:sp>
      <p:pic>
        <p:nvPicPr>
          <p:cNvPr id="41" name="Picture 4" descr="User Icon Vector Art, Icons, and Graphics for Free Download">
            <a:extLst>
              <a:ext uri="{FF2B5EF4-FFF2-40B4-BE49-F238E27FC236}">
                <a16:creationId xmlns:a16="http://schemas.microsoft.com/office/drawing/2014/main" id="{471A812B-90F8-D861-A81E-3566D95844CF}"/>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047827" y="2294792"/>
            <a:ext cx="287867" cy="28786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User Icon Vector Art, Icons, and Graphics for Free Download">
            <a:extLst>
              <a:ext uri="{FF2B5EF4-FFF2-40B4-BE49-F238E27FC236}">
                <a16:creationId xmlns:a16="http://schemas.microsoft.com/office/drawing/2014/main" id="{A76C5AED-93F8-DD16-EF59-AAF730430007}"/>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047827" y="2557983"/>
            <a:ext cx="287867" cy="28786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User Icon Vector Art, Icons, and Graphics for Free Download">
            <a:extLst>
              <a:ext uri="{FF2B5EF4-FFF2-40B4-BE49-F238E27FC236}">
                <a16:creationId xmlns:a16="http://schemas.microsoft.com/office/drawing/2014/main" id="{7C1E177D-AFE6-A4E9-7F66-433BBA8301B6}"/>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047827" y="2821174"/>
            <a:ext cx="287867" cy="28786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User Icon Vector Art, Icons, and Graphics for Free Download">
            <a:extLst>
              <a:ext uri="{FF2B5EF4-FFF2-40B4-BE49-F238E27FC236}">
                <a16:creationId xmlns:a16="http://schemas.microsoft.com/office/drawing/2014/main" id="{DECE1549-C423-45EF-8CAE-7EE12CC75FEC}"/>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047827" y="3084365"/>
            <a:ext cx="287867" cy="28786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User Icon Vector Art, Icons, and Graphics for Free Download">
            <a:extLst>
              <a:ext uri="{FF2B5EF4-FFF2-40B4-BE49-F238E27FC236}">
                <a16:creationId xmlns:a16="http://schemas.microsoft.com/office/drawing/2014/main" id="{119ACE6F-2C76-8705-D044-54E7CA289735}"/>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047827" y="3347556"/>
            <a:ext cx="287867" cy="28786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User Icon Vector Art, Icons, and Graphics for Free Download">
            <a:extLst>
              <a:ext uri="{FF2B5EF4-FFF2-40B4-BE49-F238E27FC236}">
                <a16:creationId xmlns:a16="http://schemas.microsoft.com/office/drawing/2014/main" id="{D5514DEA-48AD-87C4-94A2-F8FFE7DE57D4}"/>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047827" y="3610747"/>
            <a:ext cx="287867" cy="28786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User Icon Vector Art, Icons, and Graphics for Free Download">
            <a:extLst>
              <a:ext uri="{FF2B5EF4-FFF2-40B4-BE49-F238E27FC236}">
                <a16:creationId xmlns:a16="http://schemas.microsoft.com/office/drawing/2014/main" id="{694849F2-773A-CE44-3EF0-6F2D8FB18409}"/>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047827" y="3873938"/>
            <a:ext cx="287867" cy="28786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User Icon Vector Art, Icons, and Graphics for Free Download">
            <a:extLst>
              <a:ext uri="{FF2B5EF4-FFF2-40B4-BE49-F238E27FC236}">
                <a16:creationId xmlns:a16="http://schemas.microsoft.com/office/drawing/2014/main" id="{FDD8970A-3F25-3320-4232-BE963CD464CF}"/>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047827" y="4137129"/>
            <a:ext cx="287867" cy="28786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User Icon Vector Art, Icons, and Graphics for Free Download">
            <a:extLst>
              <a:ext uri="{FF2B5EF4-FFF2-40B4-BE49-F238E27FC236}">
                <a16:creationId xmlns:a16="http://schemas.microsoft.com/office/drawing/2014/main" id="{D40D1E3A-3E2E-8224-5EFC-A5BB5802E5A0}"/>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047827" y="4400320"/>
            <a:ext cx="287867" cy="287867"/>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User Icon Vector Art, Icons, and Graphics for Free Download">
            <a:extLst>
              <a:ext uri="{FF2B5EF4-FFF2-40B4-BE49-F238E27FC236}">
                <a16:creationId xmlns:a16="http://schemas.microsoft.com/office/drawing/2014/main" id="{8D3572ED-D7B2-8EDA-9A6E-96722E501710}"/>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047827" y="4663511"/>
            <a:ext cx="287867" cy="28786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User Icon Vector Art, Icons, and Graphics for Free Download">
            <a:extLst>
              <a:ext uri="{FF2B5EF4-FFF2-40B4-BE49-F238E27FC236}">
                <a16:creationId xmlns:a16="http://schemas.microsoft.com/office/drawing/2014/main" id="{E7393369-12D6-61D6-3853-4B884FEDD6DC}"/>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047827" y="4926702"/>
            <a:ext cx="287867" cy="28786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User Icon Vector Art, Icons, and Graphics for Free Download">
            <a:extLst>
              <a:ext uri="{FF2B5EF4-FFF2-40B4-BE49-F238E27FC236}">
                <a16:creationId xmlns:a16="http://schemas.microsoft.com/office/drawing/2014/main" id="{FD794443-0A02-EB33-0B5A-59E8D671C582}"/>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047827" y="5189893"/>
            <a:ext cx="287867" cy="287867"/>
          </a:xfrm>
          <a:prstGeom prst="rect">
            <a:avLst/>
          </a:prstGeom>
          <a:noFill/>
          <a:extLst>
            <a:ext uri="{909E8E84-426E-40DD-AFC4-6F175D3DCCD1}">
              <a14:hiddenFill xmlns:a14="http://schemas.microsoft.com/office/drawing/2010/main">
                <a:solidFill>
                  <a:srgbClr val="FFFFFF"/>
                </a:solidFill>
              </a14:hiddenFill>
            </a:ext>
          </a:extLst>
        </p:spPr>
      </p:pic>
      <p:sp>
        <p:nvSpPr>
          <p:cNvPr id="53" name="Ovaal 52">
            <a:extLst>
              <a:ext uri="{FF2B5EF4-FFF2-40B4-BE49-F238E27FC236}">
                <a16:creationId xmlns:a16="http://schemas.microsoft.com/office/drawing/2014/main" id="{1D1401B4-15BC-276D-1D1E-DD423212EE11}"/>
              </a:ext>
            </a:extLst>
          </p:cNvPr>
          <p:cNvSpPr/>
          <p:nvPr/>
        </p:nvSpPr>
        <p:spPr>
          <a:xfrm>
            <a:off x="6337127" y="3671462"/>
            <a:ext cx="931333" cy="93133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54" name="Rechte verbindingslijn 53">
            <a:extLst>
              <a:ext uri="{FF2B5EF4-FFF2-40B4-BE49-F238E27FC236}">
                <a16:creationId xmlns:a16="http://schemas.microsoft.com/office/drawing/2014/main" id="{C75B5268-6B6F-FB58-CBC7-84EF6E4E75B3}"/>
              </a:ext>
            </a:extLst>
          </p:cNvPr>
          <p:cNvCxnSpPr>
            <a:cxnSpLocks/>
            <a:stCxn id="67" idx="4"/>
            <a:endCxn id="53" idx="2"/>
          </p:cNvCxnSpPr>
          <p:nvPr/>
        </p:nvCxnSpPr>
        <p:spPr>
          <a:xfrm flipV="1">
            <a:off x="3661661" y="4137129"/>
            <a:ext cx="2675466" cy="1196283"/>
          </a:xfrm>
          <a:prstGeom prst="line">
            <a:avLst/>
          </a:prstGeom>
          <a:ln/>
        </p:spPr>
        <p:style>
          <a:lnRef idx="1">
            <a:schemeClr val="dk1"/>
          </a:lnRef>
          <a:fillRef idx="0">
            <a:schemeClr val="dk1"/>
          </a:fillRef>
          <a:effectRef idx="0">
            <a:schemeClr val="dk1"/>
          </a:effectRef>
          <a:fontRef idx="minor">
            <a:schemeClr val="tx1"/>
          </a:fontRef>
        </p:style>
      </p:cxnSp>
      <p:cxnSp>
        <p:nvCxnSpPr>
          <p:cNvPr id="55" name="Rechte verbindingslijn 54">
            <a:extLst>
              <a:ext uri="{FF2B5EF4-FFF2-40B4-BE49-F238E27FC236}">
                <a16:creationId xmlns:a16="http://schemas.microsoft.com/office/drawing/2014/main" id="{F0AD5374-41CF-4A5A-CA51-1B0CCD0DAD05}"/>
              </a:ext>
            </a:extLst>
          </p:cNvPr>
          <p:cNvCxnSpPr>
            <a:cxnSpLocks/>
            <a:stCxn id="68" idx="4"/>
            <a:endCxn id="53" idx="2"/>
          </p:cNvCxnSpPr>
          <p:nvPr/>
        </p:nvCxnSpPr>
        <p:spPr>
          <a:xfrm flipV="1">
            <a:off x="3661661" y="4137129"/>
            <a:ext cx="2675466" cy="938638"/>
          </a:xfrm>
          <a:prstGeom prst="line">
            <a:avLst/>
          </a:prstGeom>
          <a:ln/>
        </p:spPr>
        <p:style>
          <a:lnRef idx="1">
            <a:schemeClr val="dk1"/>
          </a:lnRef>
          <a:fillRef idx="0">
            <a:schemeClr val="dk1"/>
          </a:fillRef>
          <a:effectRef idx="0">
            <a:schemeClr val="dk1"/>
          </a:effectRef>
          <a:fontRef idx="minor">
            <a:schemeClr val="tx1"/>
          </a:fontRef>
        </p:style>
      </p:cxnSp>
      <p:cxnSp>
        <p:nvCxnSpPr>
          <p:cNvPr id="56" name="Rechte verbindingslijn 55">
            <a:extLst>
              <a:ext uri="{FF2B5EF4-FFF2-40B4-BE49-F238E27FC236}">
                <a16:creationId xmlns:a16="http://schemas.microsoft.com/office/drawing/2014/main" id="{354A98AB-A19E-0A4A-9F26-2731B1DA2DCB}"/>
              </a:ext>
            </a:extLst>
          </p:cNvPr>
          <p:cNvCxnSpPr>
            <a:cxnSpLocks/>
          </p:cNvCxnSpPr>
          <p:nvPr/>
        </p:nvCxnSpPr>
        <p:spPr>
          <a:xfrm flipV="1">
            <a:off x="3663249" y="4127418"/>
            <a:ext cx="2675466" cy="680993"/>
          </a:xfrm>
          <a:prstGeom prst="line">
            <a:avLst/>
          </a:prstGeom>
          <a:ln/>
        </p:spPr>
        <p:style>
          <a:lnRef idx="1">
            <a:schemeClr val="dk1"/>
          </a:lnRef>
          <a:fillRef idx="0">
            <a:schemeClr val="dk1"/>
          </a:fillRef>
          <a:effectRef idx="0">
            <a:schemeClr val="dk1"/>
          </a:effectRef>
          <a:fontRef idx="minor">
            <a:schemeClr val="tx1"/>
          </a:fontRef>
        </p:style>
      </p:cxnSp>
      <p:cxnSp>
        <p:nvCxnSpPr>
          <p:cNvPr id="57" name="Rechte verbindingslijn 56">
            <a:extLst>
              <a:ext uri="{FF2B5EF4-FFF2-40B4-BE49-F238E27FC236}">
                <a16:creationId xmlns:a16="http://schemas.microsoft.com/office/drawing/2014/main" id="{D940652E-3AA9-7913-01F3-5C9A3AA312AD}"/>
              </a:ext>
            </a:extLst>
          </p:cNvPr>
          <p:cNvCxnSpPr>
            <a:cxnSpLocks/>
          </p:cNvCxnSpPr>
          <p:nvPr/>
        </p:nvCxnSpPr>
        <p:spPr>
          <a:xfrm flipV="1">
            <a:off x="3663249" y="4122579"/>
            <a:ext cx="2675466" cy="423348"/>
          </a:xfrm>
          <a:prstGeom prst="line">
            <a:avLst/>
          </a:prstGeom>
          <a:ln/>
        </p:spPr>
        <p:style>
          <a:lnRef idx="1">
            <a:schemeClr val="dk1"/>
          </a:lnRef>
          <a:fillRef idx="0">
            <a:schemeClr val="dk1"/>
          </a:fillRef>
          <a:effectRef idx="0">
            <a:schemeClr val="dk1"/>
          </a:effectRef>
          <a:fontRef idx="minor">
            <a:schemeClr val="tx1"/>
          </a:fontRef>
        </p:style>
      </p:cxnSp>
      <p:cxnSp>
        <p:nvCxnSpPr>
          <p:cNvPr id="58" name="Rechte verbindingslijn 57">
            <a:extLst>
              <a:ext uri="{FF2B5EF4-FFF2-40B4-BE49-F238E27FC236}">
                <a16:creationId xmlns:a16="http://schemas.microsoft.com/office/drawing/2014/main" id="{F548C68A-A691-3296-D686-1AE0D7A24865}"/>
              </a:ext>
            </a:extLst>
          </p:cNvPr>
          <p:cNvCxnSpPr>
            <a:cxnSpLocks/>
          </p:cNvCxnSpPr>
          <p:nvPr/>
        </p:nvCxnSpPr>
        <p:spPr>
          <a:xfrm flipV="1">
            <a:off x="3661661" y="4118090"/>
            <a:ext cx="2675466" cy="165703"/>
          </a:xfrm>
          <a:prstGeom prst="line">
            <a:avLst/>
          </a:prstGeom>
          <a:ln/>
        </p:spPr>
        <p:style>
          <a:lnRef idx="1">
            <a:schemeClr val="dk1"/>
          </a:lnRef>
          <a:fillRef idx="0">
            <a:schemeClr val="dk1"/>
          </a:fillRef>
          <a:effectRef idx="0">
            <a:schemeClr val="dk1"/>
          </a:effectRef>
          <a:fontRef idx="minor">
            <a:schemeClr val="tx1"/>
          </a:fontRef>
        </p:style>
      </p:cxnSp>
      <p:cxnSp>
        <p:nvCxnSpPr>
          <p:cNvPr id="59" name="Rechte verbindingslijn 58">
            <a:extLst>
              <a:ext uri="{FF2B5EF4-FFF2-40B4-BE49-F238E27FC236}">
                <a16:creationId xmlns:a16="http://schemas.microsoft.com/office/drawing/2014/main" id="{283BC3C5-EB08-58CF-5DB8-5C45B11BD17B}"/>
              </a:ext>
            </a:extLst>
          </p:cNvPr>
          <p:cNvCxnSpPr>
            <a:cxnSpLocks/>
          </p:cNvCxnSpPr>
          <p:nvPr/>
        </p:nvCxnSpPr>
        <p:spPr>
          <a:xfrm>
            <a:off x="3661661" y="4025153"/>
            <a:ext cx="2675466" cy="91942"/>
          </a:xfrm>
          <a:prstGeom prst="line">
            <a:avLst/>
          </a:prstGeom>
          <a:ln/>
        </p:spPr>
        <p:style>
          <a:lnRef idx="1">
            <a:schemeClr val="dk1"/>
          </a:lnRef>
          <a:fillRef idx="0">
            <a:schemeClr val="dk1"/>
          </a:fillRef>
          <a:effectRef idx="0">
            <a:schemeClr val="dk1"/>
          </a:effectRef>
          <a:fontRef idx="minor">
            <a:schemeClr val="tx1"/>
          </a:fontRef>
        </p:style>
      </p:cxnSp>
      <p:cxnSp>
        <p:nvCxnSpPr>
          <p:cNvPr id="60" name="Rechte verbindingslijn 59">
            <a:extLst>
              <a:ext uri="{FF2B5EF4-FFF2-40B4-BE49-F238E27FC236}">
                <a16:creationId xmlns:a16="http://schemas.microsoft.com/office/drawing/2014/main" id="{4273BC3A-BA93-2BF9-66F1-A1E71E51E740}"/>
              </a:ext>
            </a:extLst>
          </p:cNvPr>
          <p:cNvCxnSpPr>
            <a:cxnSpLocks/>
            <a:stCxn id="73" idx="4"/>
            <a:endCxn id="53" idx="2"/>
          </p:cNvCxnSpPr>
          <p:nvPr/>
        </p:nvCxnSpPr>
        <p:spPr>
          <a:xfrm>
            <a:off x="3661661" y="3758959"/>
            <a:ext cx="2675466" cy="378170"/>
          </a:xfrm>
          <a:prstGeom prst="line">
            <a:avLst/>
          </a:prstGeom>
          <a:ln/>
        </p:spPr>
        <p:style>
          <a:lnRef idx="1">
            <a:schemeClr val="dk1"/>
          </a:lnRef>
          <a:fillRef idx="0">
            <a:schemeClr val="dk1"/>
          </a:fillRef>
          <a:effectRef idx="0">
            <a:schemeClr val="dk1"/>
          </a:effectRef>
          <a:fontRef idx="minor">
            <a:schemeClr val="tx1"/>
          </a:fontRef>
        </p:style>
      </p:cxnSp>
      <p:cxnSp>
        <p:nvCxnSpPr>
          <p:cNvPr id="61" name="Rechte verbindingslijn 60">
            <a:extLst>
              <a:ext uri="{FF2B5EF4-FFF2-40B4-BE49-F238E27FC236}">
                <a16:creationId xmlns:a16="http://schemas.microsoft.com/office/drawing/2014/main" id="{5CAF0840-3CFF-C014-EE8D-73796B3FC409}"/>
              </a:ext>
            </a:extLst>
          </p:cNvPr>
          <p:cNvCxnSpPr>
            <a:cxnSpLocks/>
            <a:stCxn id="74" idx="0"/>
            <a:endCxn id="53" idx="2"/>
          </p:cNvCxnSpPr>
          <p:nvPr/>
        </p:nvCxnSpPr>
        <p:spPr>
          <a:xfrm>
            <a:off x="3584403" y="3473004"/>
            <a:ext cx="2752724" cy="664125"/>
          </a:xfrm>
          <a:prstGeom prst="line">
            <a:avLst/>
          </a:prstGeom>
          <a:ln/>
        </p:spPr>
        <p:style>
          <a:lnRef idx="1">
            <a:schemeClr val="dk1"/>
          </a:lnRef>
          <a:fillRef idx="0">
            <a:schemeClr val="dk1"/>
          </a:fillRef>
          <a:effectRef idx="0">
            <a:schemeClr val="dk1"/>
          </a:effectRef>
          <a:fontRef idx="minor">
            <a:schemeClr val="tx1"/>
          </a:fontRef>
        </p:style>
      </p:cxnSp>
      <p:cxnSp>
        <p:nvCxnSpPr>
          <p:cNvPr id="62" name="Rechte verbindingslijn 61">
            <a:extLst>
              <a:ext uri="{FF2B5EF4-FFF2-40B4-BE49-F238E27FC236}">
                <a16:creationId xmlns:a16="http://schemas.microsoft.com/office/drawing/2014/main" id="{D4194ECA-0D5B-40DA-09AD-22D86EC92F64}"/>
              </a:ext>
            </a:extLst>
          </p:cNvPr>
          <p:cNvCxnSpPr>
            <a:cxnSpLocks/>
            <a:stCxn id="75" idx="0"/>
            <a:endCxn id="53" idx="2"/>
          </p:cNvCxnSpPr>
          <p:nvPr/>
        </p:nvCxnSpPr>
        <p:spPr>
          <a:xfrm>
            <a:off x="3584403" y="3208507"/>
            <a:ext cx="2752724" cy="928622"/>
          </a:xfrm>
          <a:prstGeom prst="line">
            <a:avLst/>
          </a:prstGeom>
          <a:ln/>
        </p:spPr>
        <p:style>
          <a:lnRef idx="1">
            <a:schemeClr val="dk1"/>
          </a:lnRef>
          <a:fillRef idx="0">
            <a:schemeClr val="dk1"/>
          </a:fillRef>
          <a:effectRef idx="0">
            <a:schemeClr val="dk1"/>
          </a:effectRef>
          <a:fontRef idx="minor">
            <a:schemeClr val="tx1"/>
          </a:fontRef>
        </p:style>
      </p:cxnSp>
      <p:cxnSp>
        <p:nvCxnSpPr>
          <p:cNvPr id="63" name="Rechte verbindingslijn 62">
            <a:extLst>
              <a:ext uri="{FF2B5EF4-FFF2-40B4-BE49-F238E27FC236}">
                <a16:creationId xmlns:a16="http://schemas.microsoft.com/office/drawing/2014/main" id="{9D83D1AD-E343-5CF6-56C7-6708252F641C}"/>
              </a:ext>
            </a:extLst>
          </p:cNvPr>
          <p:cNvCxnSpPr>
            <a:cxnSpLocks/>
            <a:stCxn id="76" idx="4"/>
            <a:endCxn id="53" idx="2"/>
          </p:cNvCxnSpPr>
          <p:nvPr/>
        </p:nvCxnSpPr>
        <p:spPr>
          <a:xfrm>
            <a:off x="3661661" y="2963142"/>
            <a:ext cx="2675466" cy="1173987"/>
          </a:xfrm>
          <a:prstGeom prst="line">
            <a:avLst/>
          </a:prstGeom>
          <a:ln/>
        </p:spPr>
        <p:style>
          <a:lnRef idx="1">
            <a:schemeClr val="dk1"/>
          </a:lnRef>
          <a:fillRef idx="0">
            <a:schemeClr val="dk1"/>
          </a:fillRef>
          <a:effectRef idx="0">
            <a:schemeClr val="dk1"/>
          </a:effectRef>
          <a:fontRef idx="minor">
            <a:schemeClr val="tx1"/>
          </a:fontRef>
        </p:style>
      </p:cxnSp>
      <p:cxnSp>
        <p:nvCxnSpPr>
          <p:cNvPr id="64" name="Rechte verbindingslijn 63">
            <a:extLst>
              <a:ext uri="{FF2B5EF4-FFF2-40B4-BE49-F238E27FC236}">
                <a16:creationId xmlns:a16="http://schemas.microsoft.com/office/drawing/2014/main" id="{BBEEEB7E-0ACD-4C42-8690-07B6BF0C5178}"/>
              </a:ext>
            </a:extLst>
          </p:cNvPr>
          <p:cNvCxnSpPr>
            <a:cxnSpLocks/>
            <a:stCxn id="77" idx="4"/>
            <a:endCxn id="53" idx="2"/>
          </p:cNvCxnSpPr>
          <p:nvPr/>
        </p:nvCxnSpPr>
        <p:spPr>
          <a:xfrm>
            <a:off x="3661661" y="2701916"/>
            <a:ext cx="2675466" cy="1435213"/>
          </a:xfrm>
          <a:prstGeom prst="line">
            <a:avLst/>
          </a:prstGeom>
          <a:ln/>
        </p:spPr>
        <p:style>
          <a:lnRef idx="1">
            <a:schemeClr val="dk1"/>
          </a:lnRef>
          <a:fillRef idx="0">
            <a:schemeClr val="dk1"/>
          </a:fillRef>
          <a:effectRef idx="0">
            <a:schemeClr val="dk1"/>
          </a:effectRef>
          <a:fontRef idx="minor">
            <a:schemeClr val="tx1"/>
          </a:fontRef>
        </p:style>
      </p:cxnSp>
      <p:cxnSp>
        <p:nvCxnSpPr>
          <p:cNvPr id="65" name="Rechte verbindingslijn 64">
            <a:extLst>
              <a:ext uri="{FF2B5EF4-FFF2-40B4-BE49-F238E27FC236}">
                <a16:creationId xmlns:a16="http://schemas.microsoft.com/office/drawing/2014/main" id="{63F273A6-7CD3-A9BF-1CA2-6DC35B6F7923}"/>
              </a:ext>
            </a:extLst>
          </p:cNvPr>
          <p:cNvCxnSpPr>
            <a:cxnSpLocks/>
            <a:stCxn id="78" idx="4"/>
            <a:endCxn id="53" idx="2"/>
          </p:cNvCxnSpPr>
          <p:nvPr/>
        </p:nvCxnSpPr>
        <p:spPr>
          <a:xfrm>
            <a:off x="3661661" y="2437419"/>
            <a:ext cx="2675466" cy="1699710"/>
          </a:xfrm>
          <a:prstGeom prst="line">
            <a:avLst/>
          </a:prstGeom>
          <a:ln/>
        </p:spPr>
        <p:style>
          <a:lnRef idx="1">
            <a:schemeClr val="dk1"/>
          </a:lnRef>
          <a:fillRef idx="0">
            <a:schemeClr val="dk1"/>
          </a:fillRef>
          <a:effectRef idx="0">
            <a:schemeClr val="dk1"/>
          </a:effectRef>
          <a:fontRef idx="minor">
            <a:schemeClr val="tx1"/>
          </a:fontRef>
        </p:style>
      </p:cxnSp>
      <p:pic>
        <p:nvPicPr>
          <p:cNvPr id="66" name="Picture 2">
            <a:extLst>
              <a:ext uri="{FF2B5EF4-FFF2-40B4-BE49-F238E27FC236}">
                <a16:creationId xmlns:a16="http://schemas.microsoft.com/office/drawing/2014/main" id="{1A496CC7-0BFA-7AD7-E176-A8B793DEAF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429000"/>
            <a:ext cx="1422054" cy="1422054"/>
          </a:xfrm>
          <a:prstGeom prst="rect">
            <a:avLst/>
          </a:prstGeom>
          <a:noFill/>
          <a:extLst>
            <a:ext uri="{909E8E84-426E-40DD-AFC4-6F175D3DCCD1}">
              <a14:hiddenFill xmlns:a14="http://schemas.microsoft.com/office/drawing/2010/main">
                <a:solidFill>
                  <a:srgbClr val="FFFFFF"/>
                </a:solidFill>
              </a14:hiddenFill>
            </a:ext>
          </a:extLst>
        </p:spPr>
      </p:pic>
      <p:sp>
        <p:nvSpPr>
          <p:cNvPr id="67" name="Stroomdiagram: Magnetische schijf 66">
            <a:extLst>
              <a:ext uri="{FF2B5EF4-FFF2-40B4-BE49-F238E27FC236}">
                <a16:creationId xmlns:a16="http://schemas.microsoft.com/office/drawing/2014/main" id="{1095560B-8554-1A76-68E1-90ADE5E47CCB}"/>
              </a:ext>
            </a:extLst>
          </p:cNvPr>
          <p:cNvSpPr/>
          <p:nvPr/>
        </p:nvSpPr>
        <p:spPr>
          <a:xfrm>
            <a:off x="3507145" y="5267406"/>
            <a:ext cx="154516" cy="132011"/>
          </a:xfrm>
          <a:prstGeom prst="flowChartMagneticDisk">
            <a:avLst/>
          </a:prstGeom>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68" name="Stroomdiagram: Magnetische schijf 67">
            <a:extLst>
              <a:ext uri="{FF2B5EF4-FFF2-40B4-BE49-F238E27FC236}">
                <a16:creationId xmlns:a16="http://schemas.microsoft.com/office/drawing/2014/main" id="{8C9AAAD7-8452-1CA3-4F69-634401B3E17D}"/>
              </a:ext>
            </a:extLst>
          </p:cNvPr>
          <p:cNvSpPr/>
          <p:nvPr/>
        </p:nvSpPr>
        <p:spPr>
          <a:xfrm>
            <a:off x="3507145" y="5009761"/>
            <a:ext cx="154516" cy="132011"/>
          </a:xfrm>
          <a:prstGeom prst="flowChartMagneticDisk">
            <a:avLst/>
          </a:prstGeom>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69" name="Stroomdiagram: Magnetische schijf 68">
            <a:extLst>
              <a:ext uri="{FF2B5EF4-FFF2-40B4-BE49-F238E27FC236}">
                <a16:creationId xmlns:a16="http://schemas.microsoft.com/office/drawing/2014/main" id="{13DF75C2-F948-EC28-6DD5-99844269163B}"/>
              </a:ext>
            </a:extLst>
          </p:cNvPr>
          <p:cNvSpPr/>
          <p:nvPr/>
        </p:nvSpPr>
        <p:spPr>
          <a:xfrm>
            <a:off x="3508733" y="4735270"/>
            <a:ext cx="154516" cy="132011"/>
          </a:xfrm>
          <a:prstGeom prst="flowChartMagneticDisk">
            <a:avLst/>
          </a:prstGeom>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70" name="Stroomdiagram: Magnetische schijf 69">
            <a:extLst>
              <a:ext uri="{FF2B5EF4-FFF2-40B4-BE49-F238E27FC236}">
                <a16:creationId xmlns:a16="http://schemas.microsoft.com/office/drawing/2014/main" id="{EDC1473F-7E99-0C1F-85E9-460153A85439}"/>
              </a:ext>
            </a:extLst>
          </p:cNvPr>
          <p:cNvSpPr/>
          <p:nvPr/>
        </p:nvSpPr>
        <p:spPr>
          <a:xfrm>
            <a:off x="3508733" y="4472786"/>
            <a:ext cx="154516" cy="132011"/>
          </a:xfrm>
          <a:prstGeom prst="flowChartMagneticDisk">
            <a:avLst/>
          </a:prstGeom>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71" name="Stroomdiagram: Magnetische schijf 70">
            <a:extLst>
              <a:ext uri="{FF2B5EF4-FFF2-40B4-BE49-F238E27FC236}">
                <a16:creationId xmlns:a16="http://schemas.microsoft.com/office/drawing/2014/main" id="{179DD779-1DDA-E78C-F4AF-51D48BCA7F16}"/>
              </a:ext>
            </a:extLst>
          </p:cNvPr>
          <p:cNvSpPr/>
          <p:nvPr/>
        </p:nvSpPr>
        <p:spPr>
          <a:xfrm>
            <a:off x="3507145" y="4210652"/>
            <a:ext cx="154516" cy="132011"/>
          </a:xfrm>
          <a:prstGeom prst="flowChartMagneticDisk">
            <a:avLst/>
          </a:prstGeom>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72" name="Stroomdiagram: Magnetische schijf 71">
            <a:extLst>
              <a:ext uri="{FF2B5EF4-FFF2-40B4-BE49-F238E27FC236}">
                <a16:creationId xmlns:a16="http://schemas.microsoft.com/office/drawing/2014/main" id="{4B0332DD-3658-F9A9-7D18-C4C74F21A154}"/>
              </a:ext>
            </a:extLst>
          </p:cNvPr>
          <p:cNvSpPr/>
          <p:nvPr/>
        </p:nvSpPr>
        <p:spPr>
          <a:xfrm>
            <a:off x="3507145" y="3952012"/>
            <a:ext cx="154516" cy="132011"/>
          </a:xfrm>
          <a:prstGeom prst="flowChartMagneticDisk">
            <a:avLst/>
          </a:prstGeom>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73" name="Stroomdiagram: Magnetische schijf 72">
            <a:extLst>
              <a:ext uri="{FF2B5EF4-FFF2-40B4-BE49-F238E27FC236}">
                <a16:creationId xmlns:a16="http://schemas.microsoft.com/office/drawing/2014/main" id="{B4B95201-DC04-2C1E-A3E0-8598E9598E8E}"/>
              </a:ext>
            </a:extLst>
          </p:cNvPr>
          <p:cNvSpPr/>
          <p:nvPr/>
        </p:nvSpPr>
        <p:spPr>
          <a:xfrm>
            <a:off x="3507145" y="3692953"/>
            <a:ext cx="154516" cy="132011"/>
          </a:xfrm>
          <a:prstGeom prst="flowChartMagneticDisk">
            <a:avLst/>
          </a:prstGeom>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74" name="Stroomdiagram: Magnetische schijf 73">
            <a:extLst>
              <a:ext uri="{FF2B5EF4-FFF2-40B4-BE49-F238E27FC236}">
                <a16:creationId xmlns:a16="http://schemas.microsoft.com/office/drawing/2014/main" id="{333C7FE6-09BA-4B60-6549-1A351363E48E}"/>
              </a:ext>
            </a:extLst>
          </p:cNvPr>
          <p:cNvSpPr/>
          <p:nvPr/>
        </p:nvSpPr>
        <p:spPr>
          <a:xfrm>
            <a:off x="3507145" y="3429000"/>
            <a:ext cx="154516" cy="132011"/>
          </a:xfrm>
          <a:prstGeom prst="flowChartMagneticDisk">
            <a:avLst/>
          </a:prstGeom>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75" name="Stroomdiagram: Magnetische schijf 74">
            <a:extLst>
              <a:ext uri="{FF2B5EF4-FFF2-40B4-BE49-F238E27FC236}">
                <a16:creationId xmlns:a16="http://schemas.microsoft.com/office/drawing/2014/main" id="{06AFD14B-5448-29EB-382B-5C657FA3FCEA}"/>
              </a:ext>
            </a:extLst>
          </p:cNvPr>
          <p:cNvSpPr/>
          <p:nvPr/>
        </p:nvSpPr>
        <p:spPr>
          <a:xfrm>
            <a:off x="3507145" y="3164503"/>
            <a:ext cx="154516" cy="132011"/>
          </a:xfrm>
          <a:prstGeom prst="flowChartMagneticDisk">
            <a:avLst/>
          </a:prstGeom>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76" name="Stroomdiagram: Magnetische schijf 75">
            <a:extLst>
              <a:ext uri="{FF2B5EF4-FFF2-40B4-BE49-F238E27FC236}">
                <a16:creationId xmlns:a16="http://schemas.microsoft.com/office/drawing/2014/main" id="{630103A7-BA5E-EC3E-5B92-A090D11D2514}"/>
              </a:ext>
            </a:extLst>
          </p:cNvPr>
          <p:cNvSpPr/>
          <p:nvPr/>
        </p:nvSpPr>
        <p:spPr>
          <a:xfrm>
            <a:off x="3507145" y="2897136"/>
            <a:ext cx="154516" cy="132011"/>
          </a:xfrm>
          <a:prstGeom prst="flowChartMagneticDisk">
            <a:avLst/>
          </a:prstGeom>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77" name="Stroomdiagram: Magnetische schijf 76">
            <a:extLst>
              <a:ext uri="{FF2B5EF4-FFF2-40B4-BE49-F238E27FC236}">
                <a16:creationId xmlns:a16="http://schemas.microsoft.com/office/drawing/2014/main" id="{320CA1A7-E58C-E1B1-858C-6445272EF3EE}"/>
              </a:ext>
            </a:extLst>
          </p:cNvPr>
          <p:cNvSpPr/>
          <p:nvPr/>
        </p:nvSpPr>
        <p:spPr>
          <a:xfrm>
            <a:off x="3507145" y="2635910"/>
            <a:ext cx="154516" cy="132011"/>
          </a:xfrm>
          <a:prstGeom prst="flowChartMagneticDisk">
            <a:avLst/>
          </a:prstGeom>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78" name="Stroomdiagram: Magnetische schijf 77">
            <a:extLst>
              <a:ext uri="{FF2B5EF4-FFF2-40B4-BE49-F238E27FC236}">
                <a16:creationId xmlns:a16="http://schemas.microsoft.com/office/drawing/2014/main" id="{060BECD3-DD93-DD3D-7744-342607205006}"/>
              </a:ext>
            </a:extLst>
          </p:cNvPr>
          <p:cNvSpPr/>
          <p:nvPr/>
        </p:nvSpPr>
        <p:spPr>
          <a:xfrm>
            <a:off x="3507145" y="2371413"/>
            <a:ext cx="154516" cy="132011"/>
          </a:xfrm>
          <a:prstGeom prst="flowChartMagneticDisk">
            <a:avLst/>
          </a:prstGeom>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Tree>
    <p:extLst>
      <p:ext uri="{BB962C8B-B14F-4D97-AF65-F5344CB8AC3E}">
        <p14:creationId xmlns:p14="http://schemas.microsoft.com/office/powerpoint/2010/main" val="362868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5879B9-B593-CF3C-7ADD-07DBADB990AD}"/>
              </a:ext>
            </a:extLst>
          </p:cNvPr>
          <p:cNvSpPr>
            <a:spLocks noGrp="1"/>
          </p:cNvSpPr>
          <p:nvPr>
            <p:ph type="title"/>
          </p:nvPr>
        </p:nvSpPr>
        <p:spPr/>
        <p:txBody>
          <a:bodyPr/>
          <a:lstStyle/>
          <a:p>
            <a:r>
              <a:rPr lang="nl-NL"/>
              <a:t>Hoe zou het kunnen? – Data bij de gebruiker</a:t>
            </a:r>
          </a:p>
        </p:txBody>
      </p:sp>
      <p:pic>
        <p:nvPicPr>
          <p:cNvPr id="4" name="Picture 4" descr="User Icon Vector Art, Icons, and Graphics for Free Download">
            <a:extLst>
              <a:ext uri="{FF2B5EF4-FFF2-40B4-BE49-F238E27FC236}">
                <a16:creationId xmlns:a16="http://schemas.microsoft.com/office/drawing/2014/main" id="{576CF9FD-5E0E-1A0B-5F72-6F0B7D9ACE51}"/>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047827" y="2294792"/>
            <a:ext cx="287867" cy="28786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User Icon Vector Art, Icons, and Graphics for Free Download">
            <a:extLst>
              <a:ext uri="{FF2B5EF4-FFF2-40B4-BE49-F238E27FC236}">
                <a16:creationId xmlns:a16="http://schemas.microsoft.com/office/drawing/2014/main" id="{E1C78044-DFF9-43A3-133D-B0F269D04586}"/>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047827" y="2557983"/>
            <a:ext cx="287867" cy="2878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User Icon Vector Art, Icons, and Graphics for Free Download">
            <a:extLst>
              <a:ext uri="{FF2B5EF4-FFF2-40B4-BE49-F238E27FC236}">
                <a16:creationId xmlns:a16="http://schemas.microsoft.com/office/drawing/2014/main" id="{7B7C7E94-12F9-7A1C-EF2C-47E00ADAD7BF}"/>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047827" y="2821174"/>
            <a:ext cx="287867" cy="2878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User Icon Vector Art, Icons, and Graphics for Free Download">
            <a:extLst>
              <a:ext uri="{FF2B5EF4-FFF2-40B4-BE49-F238E27FC236}">
                <a16:creationId xmlns:a16="http://schemas.microsoft.com/office/drawing/2014/main" id="{BD88E4AB-CBDA-13B1-5F9A-D68BCEF63729}"/>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047827" y="3084365"/>
            <a:ext cx="287867" cy="28786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User Icon Vector Art, Icons, and Graphics for Free Download">
            <a:extLst>
              <a:ext uri="{FF2B5EF4-FFF2-40B4-BE49-F238E27FC236}">
                <a16:creationId xmlns:a16="http://schemas.microsoft.com/office/drawing/2014/main" id="{8805E4CF-49DB-F859-E5FA-C44BF25DFAA5}"/>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047827" y="3347556"/>
            <a:ext cx="287867" cy="28786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User Icon Vector Art, Icons, and Graphics for Free Download">
            <a:extLst>
              <a:ext uri="{FF2B5EF4-FFF2-40B4-BE49-F238E27FC236}">
                <a16:creationId xmlns:a16="http://schemas.microsoft.com/office/drawing/2014/main" id="{C3659138-8C23-BB2D-4484-35113CDD8DF8}"/>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047827" y="3610747"/>
            <a:ext cx="287867" cy="28786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User Icon Vector Art, Icons, and Graphics for Free Download">
            <a:extLst>
              <a:ext uri="{FF2B5EF4-FFF2-40B4-BE49-F238E27FC236}">
                <a16:creationId xmlns:a16="http://schemas.microsoft.com/office/drawing/2014/main" id="{F7B6AD55-2084-0FC4-166D-DBEF825D19E9}"/>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047827" y="3873938"/>
            <a:ext cx="287867" cy="2878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User Icon Vector Art, Icons, and Graphics for Free Download">
            <a:extLst>
              <a:ext uri="{FF2B5EF4-FFF2-40B4-BE49-F238E27FC236}">
                <a16:creationId xmlns:a16="http://schemas.microsoft.com/office/drawing/2014/main" id="{F549D92A-BF79-EB43-5CDB-BE8D5472A6C4}"/>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047827" y="4137129"/>
            <a:ext cx="287867" cy="28786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User Icon Vector Art, Icons, and Graphics for Free Download">
            <a:extLst>
              <a:ext uri="{FF2B5EF4-FFF2-40B4-BE49-F238E27FC236}">
                <a16:creationId xmlns:a16="http://schemas.microsoft.com/office/drawing/2014/main" id="{54ED3296-30D0-2FCD-61A4-927F5E336A3F}"/>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047827" y="4400320"/>
            <a:ext cx="287867" cy="2878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User Icon Vector Art, Icons, and Graphics for Free Download">
            <a:extLst>
              <a:ext uri="{FF2B5EF4-FFF2-40B4-BE49-F238E27FC236}">
                <a16:creationId xmlns:a16="http://schemas.microsoft.com/office/drawing/2014/main" id="{6AAEE53B-CF4E-45B5-DB1F-35060A17849B}"/>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047827" y="4663511"/>
            <a:ext cx="287867" cy="28786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User Icon Vector Art, Icons, and Graphics for Free Download">
            <a:extLst>
              <a:ext uri="{FF2B5EF4-FFF2-40B4-BE49-F238E27FC236}">
                <a16:creationId xmlns:a16="http://schemas.microsoft.com/office/drawing/2014/main" id="{9051FA2B-08EF-D8E9-C923-2A2F72D62CCF}"/>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047827" y="4926702"/>
            <a:ext cx="287867" cy="2878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User Icon Vector Art, Icons, and Graphics for Free Download">
            <a:extLst>
              <a:ext uri="{FF2B5EF4-FFF2-40B4-BE49-F238E27FC236}">
                <a16:creationId xmlns:a16="http://schemas.microsoft.com/office/drawing/2014/main" id="{EB49E899-02C8-497C-5626-D7CFAD835E0C}"/>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047827" y="5189893"/>
            <a:ext cx="287867" cy="287867"/>
          </a:xfrm>
          <a:prstGeom prst="rect">
            <a:avLst/>
          </a:prstGeom>
          <a:noFill/>
          <a:extLst>
            <a:ext uri="{909E8E84-426E-40DD-AFC4-6F175D3DCCD1}">
              <a14:hiddenFill xmlns:a14="http://schemas.microsoft.com/office/drawing/2010/main">
                <a:solidFill>
                  <a:srgbClr val="FFFFFF"/>
                </a:solidFill>
              </a14:hiddenFill>
            </a:ext>
          </a:extLst>
        </p:spPr>
      </p:pic>
      <p:sp>
        <p:nvSpPr>
          <p:cNvPr id="16" name="Ovaal 15">
            <a:extLst>
              <a:ext uri="{FF2B5EF4-FFF2-40B4-BE49-F238E27FC236}">
                <a16:creationId xmlns:a16="http://schemas.microsoft.com/office/drawing/2014/main" id="{FE8D6CFF-E3FF-3151-594F-C69702C3B6F7}"/>
              </a:ext>
            </a:extLst>
          </p:cNvPr>
          <p:cNvSpPr/>
          <p:nvPr/>
        </p:nvSpPr>
        <p:spPr>
          <a:xfrm>
            <a:off x="6337127" y="3671462"/>
            <a:ext cx="931333" cy="93133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17" name="Rechte verbindingslijn 16">
            <a:extLst>
              <a:ext uri="{FF2B5EF4-FFF2-40B4-BE49-F238E27FC236}">
                <a16:creationId xmlns:a16="http://schemas.microsoft.com/office/drawing/2014/main" id="{3CFB3919-76C5-13E6-2007-65F4072ED9C3}"/>
              </a:ext>
            </a:extLst>
          </p:cNvPr>
          <p:cNvCxnSpPr>
            <a:cxnSpLocks/>
            <a:stCxn id="29" idx="4"/>
            <a:endCxn id="16" idx="2"/>
          </p:cNvCxnSpPr>
          <p:nvPr/>
        </p:nvCxnSpPr>
        <p:spPr>
          <a:xfrm flipV="1">
            <a:off x="3661661" y="4137129"/>
            <a:ext cx="2675466" cy="1196283"/>
          </a:xfrm>
          <a:prstGeom prst="line">
            <a:avLst/>
          </a:prstGeom>
          <a:ln/>
        </p:spPr>
        <p:style>
          <a:lnRef idx="1">
            <a:schemeClr val="dk1"/>
          </a:lnRef>
          <a:fillRef idx="0">
            <a:schemeClr val="dk1"/>
          </a:fillRef>
          <a:effectRef idx="0">
            <a:schemeClr val="dk1"/>
          </a:effectRef>
          <a:fontRef idx="minor">
            <a:schemeClr val="tx1"/>
          </a:fontRef>
        </p:style>
      </p:cxnSp>
      <p:cxnSp>
        <p:nvCxnSpPr>
          <p:cNvPr id="18" name="Rechte verbindingslijn 17">
            <a:extLst>
              <a:ext uri="{FF2B5EF4-FFF2-40B4-BE49-F238E27FC236}">
                <a16:creationId xmlns:a16="http://schemas.microsoft.com/office/drawing/2014/main" id="{D0C5424C-CDA5-1745-2873-9CD1B2016E17}"/>
              </a:ext>
            </a:extLst>
          </p:cNvPr>
          <p:cNvCxnSpPr>
            <a:cxnSpLocks/>
            <a:stCxn id="30" idx="4"/>
            <a:endCxn id="16" idx="2"/>
          </p:cNvCxnSpPr>
          <p:nvPr/>
        </p:nvCxnSpPr>
        <p:spPr>
          <a:xfrm flipV="1">
            <a:off x="3661661" y="4137129"/>
            <a:ext cx="2675466" cy="938638"/>
          </a:xfrm>
          <a:prstGeom prst="line">
            <a:avLst/>
          </a:prstGeom>
          <a:ln/>
        </p:spPr>
        <p:style>
          <a:lnRef idx="1">
            <a:schemeClr val="dk1"/>
          </a:lnRef>
          <a:fillRef idx="0">
            <a:schemeClr val="dk1"/>
          </a:fillRef>
          <a:effectRef idx="0">
            <a:schemeClr val="dk1"/>
          </a:effectRef>
          <a:fontRef idx="minor">
            <a:schemeClr val="tx1"/>
          </a:fontRef>
        </p:style>
      </p:cxnSp>
      <p:cxnSp>
        <p:nvCxnSpPr>
          <p:cNvPr id="19" name="Rechte verbindingslijn 18">
            <a:extLst>
              <a:ext uri="{FF2B5EF4-FFF2-40B4-BE49-F238E27FC236}">
                <a16:creationId xmlns:a16="http://schemas.microsoft.com/office/drawing/2014/main" id="{E96F04C5-C81F-8652-16EB-6CA203D80369}"/>
              </a:ext>
            </a:extLst>
          </p:cNvPr>
          <p:cNvCxnSpPr>
            <a:cxnSpLocks/>
          </p:cNvCxnSpPr>
          <p:nvPr/>
        </p:nvCxnSpPr>
        <p:spPr>
          <a:xfrm flipV="1">
            <a:off x="3625655" y="4128954"/>
            <a:ext cx="2675466" cy="680993"/>
          </a:xfrm>
          <a:prstGeom prst="line">
            <a:avLst/>
          </a:prstGeom>
          <a:ln/>
        </p:spPr>
        <p:style>
          <a:lnRef idx="1">
            <a:schemeClr val="dk1"/>
          </a:lnRef>
          <a:fillRef idx="0">
            <a:schemeClr val="dk1"/>
          </a:fillRef>
          <a:effectRef idx="0">
            <a:schemeClr val="dk1"/>
          </a:effectRef>
          <a:fontRef idx="minor">
            <a:schemeClr val="tx1"/>
          </a:fontRef>
        </p:style>
      </p:cxnSp>
      <p:cxnSp>
        <p:nvCxnSpPr>
          <p:cNvPr id="20" name="Rechte verbindingslijn 19">
            <a:extLst>
              <a:ext uri="{FF2B5EF4-FFF2-40B4-BE49-F238E27FC236}">
                <a16:creationId xmlns:a16="http://schemas.microsoft.com/office/drawing/2014/main" id="{C2A33AE0-A596-77C6-14E1-32B5E5327794}"/>
              </a:ext>
            </a:extLst>
          </p:cNvPr>
          <p:cNvCxnSpPr>
            <a:cxnSpLocks/>
          </p:cNvCxnSpPr>
          <p:nvPr/>
        </p:nvCxnSpPr>
        <p:spPr>
          <a:xfrm flipV="1">
            <a:off x="3625655" y="4124115"/>
            <a:ext cx="2675466" cy="423348"/>
          </a:xfrm>
          <a:prstGeom prst="line">
            <a:avLst/>
          </a:prstGeom>
          <a:ln/>
        </p:spPr>
        <p:style>
          <a:lnRef idx="1">
            <a:schemeClr val="dk1"/>
          </a:lnRef>
          <a:fillRef idx="0">
            <a:schemeClr val="dk1"/>
          </a:fillRef>
          <a:effectRef idx="0">
            <a:schemeClr val="dk1"/>
          </a:effectRef>
          <a:fontRef idx="minor">
            <a:schemeClr val="tx1"/>
          </a:fontRef>
        </p:style>
      </p:cxnSp>
      <p:cxnSp>
        <p:nvCxnSpPr>
          <p:cNvPr id="21" name="Rechte verbindingslijn 20">
            <a:extLst>
              <a:ext uri="{FF2B5EF4-FFF2-40B4-BE49-F238E27FC236}">
                <a16:creationId xmlns:a16="http://schemas.microsoft.com/office/drawing/2014/main" id="{60BF5D17-77D1-1E86-C6D3-0F9E75676A76}"/>
              </a:ext>
            </a:extLst>
          </p:cNvPr>
          <p:cNvCxnSpPr>
            <a:cxnSpLocks/>
          </p:cNvCxnSpPr>
          <p:nvPr/>
        </p:nvCxnSpPr>
        <p:spPr>
          <a:xfrm flipV="1">
            <a:off x="3624067" y="4119626"/>
            <a:ext cx="2675466" cy="165703"/>
          </a:xfrm>
          <a:prstGeom prst="line">
            <a:avLst/>
          </a:prstGeom>
          <a:ln/>
        </p:spPr>
        <p:style>
          <a:lnRef idx="1">
            <a:schemeClr val="dk1"/>
          </a:lnRef>
          <a:fillRef idx="0">
            <a:schemeClr val="dk1"/>
          </a:fillRef>
          <a:effectRef idx="0">
            <a:schemeClr val="dk1"/>
          </a:effectRef>
          <a:fontRef idx="minor">
            <a:schemeClr val="tx1"/>
          </a:fontRef>
        </p:style>
      </p:cxnSp>
      <p:cxnSp>
        <p:nvCxnSpPr>
          <p:cNvPr id="22" name="Rechte verbindingslijn 21">
            <a:extLst>
              <a:ext uri="{FF2B5EF4-FFF2-40B4-BE49-F238E27FC236}">
                <a16:creationId xmlns:a16="http://schemas.microsoft.com/office/drawing/2014/main" id="{BA59CECF-6CC9-5EAF-B775-70DE8E985177}"/>
              </a:ext>
            </a:extLst>
          </p:cNvPr>
          <p:cNvCxnSpPr>
            <a:cxnSpLocks/>
          </p:cNvCxnSpPr>
          <p:nvPr/>
        </p:nvCxnSpPr>
        <p:spPr>
          <a:xfrm>
            <a:off x="3624067" y="4026689"/>
            <a:ext cx="2675466" cy="91942"/>
          </a:xfrm>
          <a:prstGeom prst="line">
            <a:avLst/>
          </a:prstGeom>
          <a:ln/>
        </p:spPr>
        <p:style>
          <a:lnRef idx="1">
            <a:schemeClr val="dk1"/>
          </a:lnRef>
          <a:fillRef idx="0">
            <a:schemeClr val="dk1"/>
          </a:fillRef>
          <a:effectRef idx="0">
            <a:schemeClr val="dk1"/>
          </a:effectRef>
          <a:fontRef idx="minor">
            <a:schemeClr val="tx1"/>
          </a:fontRef>
        </p:style>
      </p:cxnSp>
      <p:cxnSp>
        <p:nvCxnSpPr>
          <p:cNvPr id="23" name="Rechte verbindingslijn 22">
            <a:extLst>
              <a:ext uri="{FF2B5EF4-FFF2-40B4-BE49-F238E27FC236}">
                <a16:creationId xmlns:a16="http://schemas.microsoft.com/office/drawing/2014/main" id="{4BD32A37-365B-94CC-77B2-97A7232AB90F}"/>
              </a:ext>
            </a:extLst>
          </p:cNvPr>
          <p:cNvCxnSpPr>
            <a:cxnSpLocks/>
            <a:stCxn id="35" idx="4"/>
            <a:endCxn id="16" idx="2"/>
          </p:cNvCxnSpPr>
          <p:nvPr/>
        </p:nvCxnSpPr>
        <p:spPr>
          <a:xfrm>
            <a:off x="3661661" y="3758959"/>
            <a:ext cx="2675466" cy="378170"/>
          </a:xfrm>
          <a:prstGeom prst="line">
            <a:avLst/>
          </a:prstGeom>
          <a:ln/>
        </p:spPr>
        <p:style>
          <a:lnRef idx="1">
            <a:schemeClr val="dk1"/>
          </a:lnRef>
          <a:fillRef idx="0">
            <a:schemeClr val="dk1"/>
          </a:fillRef>
          <a:effectRef idx="0">
            <a:schemeClr val="dk1"/>
          </a:effectRef>
          <a:fontRef idx="minor">
            <a:schemeClr val="tx1"/>
          </a:fontRef>
        </p:style>
      </p:cxnSp>
      <p:cxnSp>
        <p:nvCxnSpPr>
          <p:cNvPr id="24" name="Rechte verbindingslijn 23">
            <a:extLst>
              <a:ext uri="{FF2B5EF4-FFF2-40B4-BE49-F238E27FC236}">
                <a16:creationId xmlns:a16="http://schemas.microsoft.com/office/drawing/2014/main" id="{1DC836D6-4FA5-0582-530B-8A7FA32DFF16}"/>
              </a:ext>
            </a:extLst>
          </p:cNvPr>
          <p:cNvCxnSpPr>
            <a:cxnSpLocks/>
            <a:stCxn id="36" idx="0"/>
            <a:endCxn id="16" idx="2"/>
          </p:cNvCxnSpPr>
          <p:nvPr/>
        </p:nvCxnSpPr>
        <p:spPr>
          <a:xfrm>
            <a:off x="3584403" y="3473004"/>
            <a:ext cx="2752724" cy="664125"/>
          </a:xfrm>
          <a:prstGeom prst="line">
            <a:avLst/>
          </a:prstGeom>
          <a:ln/>
        </p:spPr>
        <p:style>
          <a:lnRef idx="1">
            <a:schemeClr val="dk1"/>
          </a:lnRef>
          <a:fillRef idx="0">
            <a:schemeClr val="dk1"/>
          </a:fillRef>
          <a:effectRef idx="0">
            <a:schemeClr val="dk1"/>
          </a:effectRef>
          <a:fontRef idx="minor">
            <a:schemeClr val="tx1"/>
          </a:fontRef>
        </p:style>
      </p:cxnSp>
      <p:cxnSp>
        <p:nvCxnSpPr>
          <p:cNvPr id="25" name="Rechte verbindingslijn 24">
            <a:extLst>
              <a:ext uri="{FF2B5EF4-FFF2-40B4-BE49-F238E27FC236}">
                <a16:creationId xmlns:a16="http://schemas.microsoft.com/office/drawing/2014/main" id="{DDD9A0B9-FC35-0EAF-85D7-D1C4AFF8329A}"/>
              </a:ext>
            </a:extLst>
          </p:cNvPr>
          <p:cNvCxnSpPr>
            <a:cxnSpLocks/>
            <a:stCxn id="37" idx="0"/>
            <a:endCxn id="16" idx="2"/>
          </p:cNvCxnSpPr>
          <p:nvPr/>
        </p:nvCxnSpPr>
        <p:spPr>
          <a:xfrm>
            <a:off x="3584403" y="3208507"/>
            <a:ext cx="2752724" cy="928622"/>
          </a:xfrm>
          <a:prstGeom prst="line">
            <a:avLst/>
          </a:prstGeom>
          <a:ln/>
        </p:spPr>
        <p:style>
          <a:lnRef idx="1">
            <a:schemeClr val="dk1"/>
          </a:lnRef>
          <a:fillRef idx="0">
            <a:schemeClr val="dk1"/>
          </a:fillRef>
          <a:effectRef idx="0">
            <a:schemeClr val="dk1"/>
          </a:effectRef>
          <a:fontRef idx="minor">
            <a:schemeClr val="tx1"/>
          </a:fontRef>
        </p:style>
      </p:cxnSp>
      <p:cxnSp>
        <p:nvCxnSpPr>
          <p:cNvPr id="26" name="Rechte verbindingslijn 25">
            <a:extLst>
              <a:ext uri="{FF2B5EF4-FFF2-40B4-BE49-F238E27FC236}">
                <a16:creationId xmlns:a16="http://schemas.microsoft.com/office/drawing/2014/main" id="{EB368597-B476-3061-5AB8-CD418DD311D3}"/>
              </a:ext>
            </a:extLst>
          </p:cNvPr>
          <p:cNvCxnSpPr>
            <a:cxnSpLocks/>
            <a:stCxn id="38" idx="4"/>
            <a:endCxn id="16" idx="2"/>
          </p:cNvCxnSpPr>
          <p:nvPr/>
        </p:nvCxnSpPr>
        <p:spPr>
          <a:xfrm>
            <a:off x="3661661" y="2963142"/>
            <a:ext cx="2675466" cy="1173987"/>
          </a:xfrm>
          <a:prstGeom prst="line">
            <a:avLst/>
          </a:prstGeom>
          <a:ln/>
        </p:spPr>
        <p:style>
          <a:lnRef idx="1">
            <a:schemeClr val="dk1"/>
          </a:lnRef>
          <a:fillRef idx="0">
            <a:schemeClr val="dk1"/>
          </a:fillRef>
          <a:effectRef idx="0">
            <a:schemeClr val="dk1"/>
          </a:effectRef>
          <a:fontRef idx="minor">
            <a:schemeClr val="tx1"/>
          </a:fontRef>
        </p:style>
      </p:cxnSp>
      <p:cxnSp>
        <p:nvCxnSpPr>
          <p:cNvPr id="27" name="Rechte verbindingslijn 26">
            <a:extLst>
              <a:ext uri="{FF2B5EF4-FFF2-40B4-BE49-F238E27FC236}">
                <a16:creationId xmlns:a16="http://schemas.microsoft.com/office/drawing/2014/main" id="{A150863C-87BC-A468-769C-779C9384BD91}"/>
              </a:ext>
            </a:extLst>
          </p:cNvPr>
          <p:cNvCxnSpPr>
            <a:cxnSpLocks/>
            <a:stCxn id="39" idx="4"/>
            <a:endCxn id="16" idx="2"/>
          </p:cNvCxnSpPr>
          <p:nvPr/>
        </p:nvCxnSpPr>
        <p:spPr>
          <a:xfrm>
            <a:off x="3661661" y="2701916"/>
            <a:ext cx="2675466" cy="1435213"/>
          </a:xfrm>
          <a:prstGeom prst="line">
            <a:avLst/>
          </a:prstGeom>
          <a:ln/>
        </p:spPr>
        <p:style>
          <a:lnRef idx="1">
            <a:schemeClr val="dk1"/>
          </a:lnRef>
          <a:fillRef idx="0">
            <a:schemeClr val="dk1"/>
          </a:fillRef>
          <a:effectRef idx="0">
            <a:schemeClr val="dk1"/>
          </a:effectRef>
          <a:fontRef idx="minor">
            <a:schemeClr val="tx1"/>
          </a:fontRef>
        </p:style>
      </p:cxnSp>
      <p:cxnSp>
        <p:nvCxnSpPr>
          <p:cNvPr id="28" name="Rechte verbindingslijn 27">
            <a:extLst>
              <a:ext uri="{FF2B5EF4-FFF2-40B4-BE49-F238E27FC236}">
                <a16:creationId xmlns:a16="http://schemas.microsoft.com/office/drawing/2014/main" id="{841FF379-5225-E1DB-C4DB-B9672E01E55D}"/>
              </a:ext>
            </a:extLst>
          </p:cNvPr>
          <p:cNvCxnSpPr>
            <a:cxnSpLocks/>
            <a:stCxn id="40" idx="4"/>
            <a:endCxn id="16" idx="2"/>
          </p:cNvCxnSpPr>
          <p:nvPr/>
        </p:nvCxnSpPr>
        <p:spPr>
          <a:xfrm>
            <a:off x="3661661" y="2437419"/>
            <a:ext cx="2675466" cy="1699710"/>
          </a:xfrm>
          <a:prstGeom prst="line">
            <a:avLst/>
          </a:prstGeom>
          <a:ln/>
        </p:spPr>
        <p:style>
          <a:lnRef idx="1">
            <a:schemeClr val="dk1"/>
          </a:lnRef>
          <a:fillRef idx="0">
            <a:schemeClr val="dk1"/>
          </a:fillRef>
          <a:effectRef idx="0">
            <a:schemeClr val="dk1"/>
          </a:effectRef>
          <a:fontRef idx="minor">
            <a:schemeClr val="tx1"/>
          </a:fontRef>
        </p:style>
      </p:cxnSp>
      <p:sp>
        <p:nvSpPr>
          <p:cNvPr id="29" name="Stroomdiagram: Magnetische schijf 28">
            <a:extLst>
              <a:ext uri="{FF2B5EF4-FFF2-40B4-BE49-F238E27FC236}">
                <a16:creationId xmlns:a16="http://schemas.microsoft.com/office/drawing/2014/main" id="{98121970-8ABA-EF13-6102-CC30F9FA53AA}"/>
              </a:ext>
            </a:extLst>
          </p:cNvPr>
          <p:cNvSpPr/>
          <p:nvPr/>
        </p:nvSpPr>
        <p:spPr>
          <a:xfrm>
            <a:off x="3507145" y="5267406"/>
            <a:ext cx="154516" cy="132011"/>
          </a:xfrm>
          <a:prstGeom prst="flowChartMagneticDisk">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30" name="Stroomdiagram: Magnetische schijf 29">
            <a:extLst>
              <a:ext uri="{FF2B5EF4-FFF2-40B4-BE49-F238E27FC236}">
                <a16:creationId xmlns:a16="http://schemas.microsoft.com/office/drawing/2014/main" id="{D3E45504-6AE0-EA9B-AA0D-FD4FB3EC3360}"/>
              </a:ext>
            </a:extLst>
          </p:cNvPr>
          <p:cNvSpPr/>
          <p:nvPr/>
        </p:nvSpPr>
        <p:spPr>
          <a:xfrm>
            <a:off x="3507145" y="5009761"/>
            <a:ext cx="154516" cy="132011"/>
          </a:xfrm>
          <a:prstGeom prst="flowChartMagneticDisk">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31" name="Stroomdiagram: Magnetische schijf 30">
            <a:extLst>
              <a:ext uri="{FF2B5EF4-FFF2-40B4-BE49-F238E27FC236}">
                <a16:creationId xmlns:a16="http://schemas.microsoft.com/office/drawing/2014/main" id="{12D74BB1-2310-F5B6-4DA1-B6A7EE455D09}"/>
              </a:ext>
            </a:extLst>
          </p:cNvPr>
          <p:cNvSpPr/>
          <p:nvPr/>
        </p:nvSpPr>
        <p:spPr>
          <a:xfrm>
            <a:off x="3508733" y="4735270"/>
            <a:ext cx="154516" cy="132011"/>
          </a:xfrm>
          <a:prstGeom prst="flowChartMagneticDisk">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32" name="Stroomdiagram: Magnetische schijf 31">
            <a:extLst>
              <a:ext uri="{FF2B5EF4-FFF2-40B4-BE49-F238E27FC236}">
                <a16:creationId xmlns:a16="http://schemas.microsoft.com/office/drawing/2014/main" id="{B40772B9-6954-3BDA-D947-FD8B730CE187}"/>
              </a:ext>
            </a:extLst>
          </p:cNvPr>
          <p:cNvSpPr/>
          <p:nvPr/>
        </p:nvSpPr>
        <p:spPr>
          <a:xfrm>
            <a:off x="3508733" y="4472786"/>
            <a:ext cx="154516" cy="132011"/>
          </a:xfrm>
          <a:prstGeom prst="flowChartMagneticDisk">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33" name="Stroomdiagram: Magnetische schijf 32">
            <a:extLst>
              <a:ext uri="{FF2B5EF4-FFF2-40B4-BE49-F238E27FC236}">
                <a16:creationId xmlns:a16="http://schemas.microsoft.com/office/drawing/2014/main" id="{A4093B7E-04D0-56EB-81FA-121A9BEBB10E}"/>
              </a:ext>
            </a:extLst>
          </p:cNvPr>
          <p:cNvSpPr/>
          <p:nvPr/>
        </p:nvSpPr>
        <p:spPr>
          <a:xfrm>
            <a:off x="3507145" y="4210652"/>
            <a:ext cx="154516" cy="132011"/>
          </a:xfrm>
          <a:prstGeom prst="flowChartMagneticDisk">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34" name="Stroomdiagram: Magnetische schijf 33">
            <a:extLst>
              <a:ext uri="{FF2B5EF4-FFF2-40B4-BE49-F238E27FC236}">
                <a16:creationId xmlns:a16="http://schemas.microsoft.com/office/drawing/2014/main" id="{9613D4D3-655D-7C9B-8F73-0C5CCE621D9F}"/>
              </a:ext>
            </a:extLst>
          </p:cNvPr>
          <p:cNvSpPr/>
          <p:nvPr/>
        </p:nvSpPr>
        <p:spPr>
          <a:xfrm>
            <a:off x="3507145" y="3952012"/>
            <a:ext cx="154516" cy="132011"/>
          </a:xfrm>
          <a:prstGeom prst="flowChartMagneticDisk">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35" name="Stroomdiagram: Magnetische schijf 34">
            <a:extLst>
              <a:ext uri="{FF2B5EF4-FFF2-40B4-BE49-F238E27FC236}">
                <a16:creationId xmlns:a16="http://schemas.microsoft.com/office/drawing/2014/main" id="{0DBAD303-0C33-9161-FAC8-A0A6E0350BCA}"/>
              </a:ext>
            </a:extLst>
          </p:cNvPr>
          <p:cNvSpPr/>
          <p:nvPr/>
        </p:nvSpPr>
        <p:spPr>
          <a:xfrm>
            <a:off x="3507145" y="3692953"/>
            <a:ext cx="154516" cy="132011"/>
          </a:xfrm>
          <a:prstGeom prst="flowChartMagneticDisk">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36" name="Stroomdiagram: Magnetische schijf 35">
            <a:extLst>
              <a:ext uri="{FF2B5EF4-FFF2-40B4-BE49-F238E27FC236}">
                <a16:creationId xmlns:a16="http://schemas.microsoft.com/office/drawing/2014/main" id="{37C30DA3-A964-4CB0-7126-6D12DF6DA87C}"/>
              </a:ext>
            </a:extLst>
          </p:cNvPr>
          <p:cNvSpPr/>
          <p:nvPr/>
        </p:nvSpPr>
        <p:spPr>
          <a:xfrm>
            <a:off x="3507145" y="3429000"/>
            <a:ext cx="154516" cy="132011"/>
          </a:xfrm>
          <a:prstGeom prst="flowChartMagneticDisk">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37" name="Stroomdiagram: Magnetische schijf 36">
            <a:extLst>
              <a:ext uri="{FF2B5EF4-FFF2-40B4-BE49-F238E27FC236}">
                <a16:creationId xmlns:a16="http://schemas.microsoft.com/office/drawing/2014/main" id="{A967BB1F-0267-8D27-4C98-371D0CFC8CC5}"/>
              </a:ext>
            </a:extLst>
          </p:cNvPr>
          <p:cNvSpPr/>
          <p:nvPr/>
        </p:nvSpPr>
        <p:spPr>
          <a:xfrm>
            <a:off x="3507145" y="3164503"/>
            <a:ext cx="154516" cy="132011"/>
          </a:xfrm>
          <a:prstGeom prst="flowChartMagneticDisk">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38" name="Stroomdiagram: Magnetische schijf 37">
            <a:extLst>
              <a:ext uri="{FF2B5EF4-FFF2-40B4-BE49-F238E27FC236}">
                <a16:creationId xmlns:a16="http://schemas.microsoft.com/office/drawing/2014/main" id="{1D8BA9C9-074F-99A8-E6A6-2F2B7547B895}"/>
              </a:ext>
            </a:extLst>
          </p:cNvPr>
          <p:cNvSpPr/>
          <p:nvPr/>
        </p:nvSpPr>
        <p:spPr>
          <a:xfrm>
            <a:off x="3507145" y="2897136"/>
            <a:ext cx="154516" cy="132011"/>
          </a:xfrm>
          <a:prstGeom prst="flowChartMagneticDisk">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39" name="Stroomdiagram: Magnetische schijf 38">
            <a:extLst>
              <a:ext uri="{FF2B5EF4-FFF2-40B4-BE49-F238E27FC236}">
                <a16:creationId xmlns:a16="http://schemas.microsoft.com/office/drawing/2014/main" id="{DFC1321E-5214-507C-6C76-DE414BB93F0D}"/>
              </a:ext>
            </a:extLst>
          </p:cNvPr>
          <p:cNvSpPr/>
          <p:nvPr/>
        </p:nvSpPr>
        <p:spPr>
          <a:xfrm>
            <a:off x="3507145" y="2635910"/>
            <a:ext cx="154516" cy="132011"/>
          </a:xfrm>
          <a:prstGeom prst="flowChartMagneticDisk">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40" name="Stroomdiagram: Magnetische schijf 39">
            <a:extLst>
              <a:ext uri="{FF2B5EF4-FFF2-40B4-BE49-F238E27FC236}">
                <a16:creationId xmlns:a16="http://schemas.microsoft.com/office/drawing/2014/main" id="{EFCD4F58-AC50-B3EB-F262-450DDE120060}"/>
              </a:ext>
            </a:extLst>
          </p:cNvPr>
          <p:cNvSpPr/>
          <p:nvPr/>
        </p:nvSpPr>
        <p:spPr>
          <a:xfrm>
            <a:off x="3507145" y="2371413"/>
            <a:ext cx="154516" cy="132011"/>
          </a:xfrm>
          <a:prstGeom prst="flowChartMagneticDisk">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pic>
        <p:nvPicPr>
          <p:cNvPr id="41" name="Picture 2" descr="Solid (web decentralization project) - Wikipedia">
            <a:extLst>
              <a:ext uri="{FF2B5EF4-FFF2-40B4-BE49-F238E27FC236}">
                <a16:creationId xmlns:a16="http://schemas.microsoft.com/office/drawing/2014/main" id="{2EDBEE44-2A2B-9285-9163-FA93E773FF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003" y="2273147"/>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Solid (web decentralization project) - Wikipedia">
            <a:extLst>
              <a:ext uri="{FF2B5EF4-FFF2-40B4-BE49-F238E27FC236}">
                <a16:creationId xmlns:a16="http://schemas.microsoft.com/office/drawing/2014/main" id="{5486D058-5D15-51DD-161B-C71CD1B3C4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003" y="2553655"/>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Solid (web decentralization project) - Wikipedia">
            <a:extLst>
              <a:ext uri="{FF2B5EF4-FFF2-40B4-BE49-F238E27FC236}">
                <a16:creationId xmlns:a16="http://schemas.microsoft.com/office/drawing/2014/main" id="{7133ACD6-5F37-9740-0962-AB58D6B124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003" y="2826826"/>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Solid (web decentralization project) - Wikipedia">
            <a:extLst>
              <a:ext uri="{FF2B5EF4-FFF2-40B4-BE49-F238E27FC236}">
                <a16:creationId xmlns:a16="http://schemas.microsoft.com/office/drawing/2014/main" id="{4544EA1E-9EE6-E462-46D3-8F6C4BA6F5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003" y="3079945"/>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Solid (web decentralization project) - Wikipedia">
            <a:extLst>
              <a:ext uri="{FF2B5EF4-FFF2-40B4-BE49-F238E27FC236}">
                <a16:creationId xmlns:a16="http://schemas.microsoft.com/office/drawing/2014/main" id="{79E74072-A1AE-9255-7665-AD847F60C3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003" y="3331477"/>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Solid (web decentralization project) - Wikipedia">
            <a:extLst>
              <a:ext uri="{FF2B5EF4-FFF2-40B4-BE49-F238E27FC236}">
                <a16:creationId xmlns:a16="http://schemas.microsoft.com/office/drawing/2014/main" id="{6450D73A-AAED-8739-515B-A40E16A4E2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003" y="3598802"/>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Solid (web decentralization project) - Wikipedia">
            <a:extLst>
              <a:ext uri="{FF2B5EF4-FFF2-40B4-BE49-F238E27FC236}">
                <a16:creationId xmlns:a16="http://schemas.microsoft.com/office/drawing/2014/main" id="{BB04E785-2E70-1027-4067-E96C61C8A3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003" y="3878281"/>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Solid (web decentralization project) - Wikipedia">
            <a:extLst>
              <a:ext uri="{FF2B5EF4-FFF2-40B4-BE49-F238E27FC236}">
                <a16:creationId xmlns:a16="http://schemas.microsoft.com/office/drawing/2014/main" id="{52863601-480B-4C10-0FA4-F673A1A983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003" y="4135043"/>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Solid (web decentralization project) - Wikipedia">
            <a:extLst>
              <a:ext uri="{FF2B5EF4-FFF2-40B4-BE49-F238E27FC236}">
                <a16:creationId xmlns:a16="http://schemas.microsoft.com/office/drawing/2014/main" id="{8A1AD581-0EF7-8E6F-7742-2CF43E9B22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003" y="4402305"/>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Solid (web decentralization project) - Wikipedia">
            <a:extLst>
              <a:ext uri="{FF2B5EF4-FFF2-40B4-BE49-F238E27FC236}">
                <a16:creationId xmlns:a16="http://schemas.microsoft.com/office/drawing/2014/main" id="{08A96821-6753-D4F4-D36C-9323A39DAA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003" y="4659067"/>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Solid (web decentralization project) - Wikipedia">
            <a:extLst>
              <a:ext uri="{FF2B5EF4-FFF2-40B4-BE49-F238E27FC236}">
                <a16:creationId xmlns:a16="http://schemas.microsoft.com/office/drawing/2014/main" id="{32BCB953-186F-26F2-3C0D-B589642FCF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003" y="4925827"/>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Solid (web decentralization project) - Wikipedia">
            <a:extLst>
              <a:ext uri="{FF2B5EF4-FFF2-40B4-BE49-F238E27FC236}">
                <a16:creationId xmlns:a16="http://schemas.microsoft.com/office/drawing/2014/main" id="{4979173C-B1D6-490B-2D42-0AAB351C2F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003" y="5189084"/>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a:extLst>
              <a:ext uri="{FF2B5EF4-FFF2-40B4-BE49-F238E27FC236}">
                <a16:creationId xmlns:a16="http://schemas.microsoft.com/office/drawing/2014/main" id="{0B2D2F16-8D6E-E2EB-B7DC-52258BCFDA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429000"/>
            <a:ext cx="1422054" cy="1422054"/>
          </a:xfrm>
          <a:prstGeom prst="rect">
            <a:avLst/>
          </a:prstGeom>
          <a:noFill/>
          <a:extLst>
            <a:ext uri="{909E8E84-426E-40DD-AFC4-6F175D3DCCD1}">
              <a14:hiddenFill xmlns:a14="http://schemas.microsoft.com/office/drawing/2010/main">
                <a:solidFill>
                  <a:srgbClr val="FFFFFF"/>
                </a:solidFill>
              </a14:hiddenFill>
            </a:ext>
          </a:extLst>
        </p:spPr>
      </p:pic>
      <p:sp>
        <p:nvSpPr>
          <p:cNvPr id="54" name="Tekstvak 53">
            <a:extLst>
              <a:ext uri="{FF2B5EF4-FFF2-40B4-BE49-F238E27FC236}">
                <a16:creationId xmlns:a16="http://schemas.microsoft.com/office/drawing/2014/main" id="{66517EFE-DFAF-D952-BC37-02D6D00422A7}"/>
              </a:ext>
            </a:extLst>
          </p:cNvPr>
          <p:cNvSpPr txBox="1"/>
          <p:nvPr/>
        </p:nvSpPr>
        <p:spPr>
          <a:xfrm>
            <a:off x="2060709" y="5754858"/>
            <a:ext cx="2201500" cy="523220"/>
          </a:xfrm>
          <a:prstGeom prst="rect">
            <a:avLst/>
          </a:prstGeom>
          <a:noFill/>
        </p:spPr>
        <p:txBody>
          <a:bodyPr wrap="none" rtlCol="0">
            <a:spAutoFit/>
          </a:bodyPr>
          <a:lstStyle/>
          <a:p>
            <a:pPr algn="ctr"/>
            <a:r>
              <a:rPr lang="nl-NL" sz="1400" b="1" err="1">
                <a:solidFill>
                  <a:schemeClr val="bg1"/>
                </a:solidFill>
              </a:rPr>
              <a:t>PODs</a:t>
            </a:r>
            <a:r>
              <a:rPr lang="nl-NL" sz="1400" b="1">
                <a:solidFill>
                  <a:schemeClr val="bg1"/>
                </a:solidFill>
              </a:rPr>
              <a:t>:</a:t>
            </a:r>
          </a:p>
          <a:p>
            <a:pPr algn="ctr"/>
            <a:r>
              <a:rPr lang="nl-NL" sz="1400" b="1">
                <a:solidFill>
                  <a:schemeClr val="bg1"/>
                </a:solidFill>
              </a:rPr>
              <a:t>Personal Online Datastore</a:t>
            </a:r>
            <a:r>
              <a:rPr lang="nl-NL" sz="1400" b="1" i="1">
                <a:solidFill>
                  <a:schemeClr val="bg1"/>
                </a:solidFill>
              </a:rPr>
              <a:t>s</a:t>
            </a:r>
          </a:p>
        </p:txBody>
      </p:sp>
    </p:spTree>
    <p:extLst>
      <p:ext uri="{BB962C8B-B14F-4D97-AF65-F5344CB8AC3E}">
        <p14:creationId xmlns:p14="http://schemas.microsoft.com/office/powerpoint/2010/main" val="3054367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ijdelijke aanduiding voor inhoud 3">
            <a:extLst>
              <a:ext uri="{FF2B5EF4-FFF2-40B4-BE49-F238E27FC236}">
                <a16:creationId xmlns:a16="http://schemas.microsoft.com/office/drawing/2014/main" id="{60084C0F-570A-9B8E-76A4-3B873BB130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06011" y="1256193"/>
            <a:ext cx="8179977" cy="4345613"/>
          </a:xfrm>
          <a:prstGeom prst="rect">
            <a:avLst/>
          </a:prstGeom>
        </p:spPr>
      </p:pic>
      <p:sp>
        <p:nvSpPr>
          <p:cNvPr id="2" name="Tekstvak 1">
            <a:extLst>
              <a:ext uri="{FF2B5EF4-FFF2-40B4-BE49-F238E27FC236}">
                <a16:creationId xmlns:a16="http://schemas.microsoft.com/office/drawing/2014/main" id="{1AB22F46-8CC3-93FE-25E7-1E5CC5DFC43F}"/>
              </a:ext>
            </a:extLst>
          </p:cNvPr>
          <p:cNvSpPr txBox="1"/>
          <p:nvPr/>
        </p:nvSpPr>
        <p:spPr>
          <a:xfrm>
            <a:off x="0" y="6519446"/>
            <a:ext cx="80042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600" i="1">
                <a:solidFill>
                  <a:schemeClr val="bg1">
                    <a:lumMod val="75000"/>
                  </a:schemeClr>
                </a:solidFill>
              </a:rPr>
              <a:t>https://blog.ippon.tech/beginning-decentralized-identity-applications-with-solid/</a:t>
            </a:r>
          </a:p>
        </p:txBody>
      </p:sp>
    </p:spTree>
    <p:extLst>
      <p:ext uri="{BB962C8B-B14F-4D97-AF65-F5344CB8AC3E}">
        <p14:creationId xmlns:p14="http://schemas.microsoft.com/office/powerpoint/2010/main" val="1903124798"/>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D608AE-836D-4C16-CC45-013C51B8AE7E}"/>
              </a:ext>
            </a:extLst>
          </p:cNvPr>
          <p:cNvSpPr>
            <a:spLocks noGrp="1"/>
          </p:cNvSpPr>
          <p:nvPr>
            <p:ph type="title"/>
          </p:nvPr>
        </p:nvSpPr>
        <p:spPr/>
        <p:txBody>
          <a:bodyPr/>
          <a:lstStyle/>
          <a:p>
            <a:r>
              <a:rPr lang="nl-NL"/>
              <a:t>Beoogde voordelen </a:t>
            </a:r>
            <a:r>
              <a:rPr lang="nl-NL" err="1"/>
              <a:t>PODs</a:t>
            </a:r>
            <a:endParaRPr lang="nl-NL"/>
          </a:p>
        </p:txBody>
      </p:sp>
      <p:pic>
        <p:nvPicPr>
          <p:cNvPr id="7" name="Tijdelijke aanduiding voor inhoud 3">
            <a:extLst>
              <a:ext uri="{FF2B5EF4-FFF2-40B4-BE49-F238E27FC236}">
                <a16:creationId xmlns:a16="http://schemas.microsoft.com/office/drawing/2014/main" id="{F6957E49-E95F-DCCC-8A29-A939A16ACD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51601" y="2013690"/>
            <a:ext cx="5328227" cy="2830620"/>
          </a:xfrm>
          <a:prstGeom prst="rect">
            <a:avLst/>
          </a:prstGeom>
        </p:spPr>
      </p:pic>
      <p:sp>
        <p:nvSpPr>
          <p:cNvPr id="10" name="Tijdelijke aanduiding voor inhoud 2">
            <a:extLst>
              <a:ext uri="{FF2B5EF4-FFF2-40B4-BE49-F238E27FC236}">
                <a16:creationId xmlns:a16="http://schemas.microsoft.com/office/drawing/2014/main" id="{650DBB09-3127-4D13-DAED-45972C86476C}"/>
              </a:ext>
            </a:extLst>
          </p:cNvPr>
          <p:cNvSpPr txBox="1">
            <a:spLocks/>
          </p:cNvSpPr>
          <p:nvPr/>
        </p:nvSpPr>
        <p:spPr>
          <a:xfrm>
            <a:off x="767773" y="2328844"/>
            <a:ext cx="5328227" cy="251546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a:t>Data gescheiden van applicatie</a:t>
            </a:r>
          </a:p>
          <a:p>
            <a:r>
              <a:rPr lang="nl-NL"/>
              <a:t>Meer regie en controle over je data</a:t>
            </a:r>
          </a:p>
          <a:p>
            <a:r>
              <a:rPr lang="nl-NL"/>
              <a:t>Makkelijker om te switchen van applicatie</a:t>
            </a:r>
          </a:p>
          <a:p>
            <a:endParaRPr lang="nl-NL">
              <a:cs typeface="Calibri" panose="020F0502020204030204"/>
            </a:endParaRPr>
          </a:p>
        </p:txBody>
      </p:sp>
      <p:sp>
        <p:nvSpPr>
          <p:cNvPr id="3" name="Tekstvak 2">
            <a:extLst>
              <a:ext uri="{FF2B5EF4-FFF2-40B4-BE49-F238E27FC236}">
                <a16:creationId xmlns:a16="http://schemas.microsoft.com/office/drawing/2014/main" id="{FDC745D2-DBB4-944F-3DFE-0A368C59CF67}"/>
              </a:ext>
            </a:extLst>
          </p:cNvPr>
          <p:cNvSpPr txBox="1"/>
          <p:nvPr/>
        </p:nvSpPr>
        <p:spPr>
          <a:xfrm>
            <a:off x="0" y="6519446"/>
            <a:ext cx="80042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600" i="1">
                <a:solidFill>
                  <a:schemeClr val="bg1">
                    <a:lumMod val="75000"/>
                  </a:schemeClr>
                </a:solidFill>
              </a:rPr>
              <a:t>https://blog.ippon.tech/beginning-decentralized-identity-applications-with-solid/</a:t>
            </a:r>
          </a:p>
        </p:txBody>
      </p:sp>
    </p:spTree>
    <p:extLst>
      <p:ext uri="{BB962C8B-B14F-4D97-AF65-F5344CB8AC3E}">
        <p14:creationId xmlns:p14="http://schemas.microsoft.com/office/powerpoint/2010/main" val="3815823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AC3150-2363-E49A-71C2-0EC74B94F4CE}"/>
              </a:ext>
            </a:extLst>
          </p:cNvPr>
          <p:cNvSpPr>
            <a:spLocks noGrp="1"/>
          </p:cNvSpPr>
          <p:nvPr>
            <p:ph type="title"/>
          </p:nvPr>
        </p:nvSpPr>
        <p:spPr/>
        <p:txBody>
          <a:bodyPr/>
          <a:lstStyle/>
          <a:p>
            <a:r>
              <a:rPr lang="nl-NL"/>
              <a:t>Data </a:t>
            </a:r>
            <a:r>
              <a:rPr lang="nl-NL" err="1"/>
              <a:t>PODs</a:t>
            </a:r>
            <a:r>
              <a:rPr lang="nl-NL"/>
              <a:t> </a:t>
            </a:r>
            <a:r>
              <a:rPr lang="nl-NL" err="1"/>
              <a:t>vs</a:t>
            </a:r>
            <a:r>
              <a:rPr lang="nl-NL"/>
              <a:t> </a:t>
            </a:r>
            <a:r>
              <a:rPr lang="nl-NL" err="1"/>
              <a:t>Wallets</a:t>
            </a:r>
            <a:r>
              <a:rPr lang="nl-NL"/>
              <a:t> </a:t>
            </a:r>
            <a:r>
              <a:rPr lang="nl-NL" err="1"/>
              <a:t>vs</a:t>
            </a:r>
            <a:r>
              <a:rPr lang="nl-NL"/>
              <a:t> Data </a:t>
            </a:r>
            <a:r>
              <a:rPr lang="nl-NL" err="1"/>
              <a:t>Spaces</a:t>
            </a:r>
          </a:p>
        </p:txBody>
      </p:sp>
      <p:pic>
        <p:nvPicPr>
          <p:cNvPr id="3074" name="Picture 2" descr="POD vs Wallet vs Data Space">
            <a:extLst>
              <a:ext uri="{FF2B5EF4-FFF2-40B4-BE49-F238E27FC236}">
                <a16:creationId xmlns:a16="http://schemas.microsoft.com/office/drawing/2014/main" id="{D287B04A-9A98-9631-BF98-682BDDF485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51" t="9116" r="1280" b="11250"/>
          <a:stretch/>
        </p:blipFill>
        <p:spPr bwMode="auto">
          <a:xfrm>
            <a:off x="1241249" y="1492855"/>
            <a:ext cx="9387840" cy="4511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8594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afgeronde hoeken 4">
            <a:extLst>
              <a:ext uri="{FF2B5EF4-FFF2-40B4-BE49-F238E27FC236}">
                <a16:creationId xmlns:a16="http://schemas.microsoft.com/office/drawing/2014/main" id="{F4B4EC4E-A4BA-DB9E-F719-545EC0B1613F}"/>
              </a:ext>
            </a:extLst>
          </p:cNvPr>
          <p:cNvSpPr/>
          <p:nvPr/>
        </p:nvSpPr>
        <p:spPr>
          <a:xfrm>
            <a:off x="1380565" y="1582271"/>
            <a:ext cx="9333525" cy="4150658"/>
          </a:xfrm>
          <a:prstGeom prst="roundRect">
            <a:avLst>
              <a:gd name="adj" fmla="val 6516"/>
            </a:avLst>
          </a:prstGeom>
          <a:solidFill>
            <a:schemeClr val="dk1">
              <a:alpha val="8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sp>
        <p:nvSpPr>
          <p:cNvPr id="2" name="Titel 1">
            <a:extLst>
              <a:ext uri="{FF2B5EF4-FFF2-40B4-BE49-F238E27FC236}">
                <a16:creationId xmlns:a16="http://schemas.microsoft.com/office/drawing/2014/main" id="{52824C35-02E6-6B37-A3FB-5CAAC2209368}"/>
              </a:ext>
            </a:extLst>
          </p:cNvPr>
          <p:cNvSpPr>
            <a:spLocks noGrp="1"/>
          </p:cNvSpPr>
          <p:nvPr>
            <p:ph type="title"/>
          </p:nvPr>
        </p:nvSpPr>
        <p:spPr/>
        <p:txBody>
          <a:bodyPr/>
          <a:lstStyle/>
          <a:p>
            <a:r>
              <a:rPr lang="nl-NL"/>
              <a:t>Verifiable </a:t>
            </a:r>
            <a:r>
              <a:rPr lang="nl-NL" err="1"/>
              <a:t>credentials</a:t>
            </a:r>
            <a:endParaRPr lang="nl-NL"/>
          </a:p>
        </p:txBody>
      </p:sp>
      <p:pic>
        <p:nvPicPr>
          <p:cNvPr id="4" name="Tijdelijke aanduiding voor inhoud 4">
            <a:extLst>
              <a:ext uri="{FF2B5EF4-FFF2-40B4-BE49-F238E27FC236}">
                <a16:creationId xmlns:a16="http://schemas.microsoft.com/office/drawing/2014/main" id="{B3E8A907-84A5-E7A2-A836-5C912636142E}"/>
              </a:ext>
            </a:extLst>
          </p:cNvPr>
          <p:cNvPicPr>
            <a:picLocks noGrp="1" noChangeAspect="1"/>
          </p:cNvPicPr>
          <p:nvPr>
            <p:ph idx="1"/>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3916" b="7721"/>
          <a:stretch/>
        </p:blipFill>
        <p:spPr>
          <a:xfrm>
            <a:off x="1429237" y="1690688"/>
            <a:ext cx="9333525" cy="3963697"/>
          </a:xfrm>
        </p:spPr>
      </p:pic>
      <p:sp>
        <p:nvSpPr>
          <p:cNvPr id="6" name="Tekstvak 5">
            <a:extLst>
              <a:ext uri="{FF2B5EF4-FFF2-40B4-BE49-F238E27FC236}">
                <a16:creationId xmlns:a16="http://schemas.microsoft.com/office/drawing/2014/main" id="{76030E77-6B7C-332B-EF3A-92FB37ED5718}"/>
              </a:ext>
            </a:extLst>
          </p:cNvPr>
          <p:cNvSpPr txBox="1"/>
          <p:nvPr/>
        </p:nvSpPr>
        <p:spPr>
          <a:xfrm>
            <a:off x="761189" y="6123543"/>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i="1">
                <a:solidFill>
                  <a:schemeClr val="bg1"/>
                </a:solidFill>
                <a:hlinkClick r:id="rId5">
                  <a:extLst>
                    <a:ext uri="{A12FA001-AC4F-418D-AE19-62706E023703}">
                      <ahyp:hlinkClr xmlns:ahyp="http://schemas.microsoft.com/office/drawing/2018/hyperlinkcolor" val="tx"/>
                    </a:ext>
                  </a:extLst>
                </a:hlinkClick>
              </a:rPr>
              <a:t>https://www.w3.org/TR/vc-data-model/ </a:t>
            </a:r>
            <a:endParaRPr lang="nl-NL" i="1">
              <a:solidFill>
                <a:schemeClr val="bg1"/>
              </a:solidFill>
            </a:endParaRPr>
          </a:p>
        </p:txBody>
      </p:sp>
    </p:spTree>
    <p:extLst>
      <p:ext uri="{BB962C8B-B14F-4D97-AF65-F5344CB8AC3E}">
        <p14:creationId xmlns:p14="http://schemas.microsoft.com/office/powerpoint/2010/main" val="336431479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B8191A-A931-F29F-CD2C-8207D5906C23}"/>
              </a:ext>
            </a:extLst>
          </p:cNvPr>
          <p:cNvSpPr>
            <a:spLocks noGrp="1"/>
          </p:cNvSpPr>
          <p:nvPr>
            <p:ph type="title"/>
          </p:nvPr>
        </p:nvSpPr>
        <p:spPr/>
        <p:txBody>
          <a:bodyPr/>
          <a:lstStyle/>
          <a:p>
            <a:r>
              <a:rPr lang="nl-NL" err="1"/>
              <a:t>Verifiable</a:t>
            </a:r>
            <a:r>
              <a:rPr lang="nl-NL"/>
              <a:t> </a:t>
            </a:r>
            <a:r>
              <a:rPr lang="nl-NL" err="1"/>
              <a:t>credentials</a:t>
            </a:r>
            <a:endParaRPr lang="nl-NL"/>
          </a:p>
        </p:txBody>
      </p:sp>
      <p:sp>
        <p:nvSpPr>
          <p:cNvPr id="5" name="Tekstvak 4">
            <a:extLst>
              <a:ext uri="{FF2B5EF4-FFF2-40B4-BE49-F238E27FC236}">
                <a16:creationId xmlns:a16="http://schemas.microsoft.com/office/drawing/2014/main" id="{10890B90-3B64-89D4-3A36-0DFBD0C2F639}"/>
              </a:ext>
            </a:extLst>
          </p:cNvPr>
          <p:cNvSpPr txBox="1"/>
          <p:nvPr/>
        </p:nvSpPr>
        <p:spPr>
          <a:xfrm>
            <a:off x="644458" y="6381664"/>
            <a:ext cx="6094378" cy="369332"/>
          </a:xfrm>
          <a:prstGeom prst="rect">
            <a:avLst/>
          </a:prstGeom>
          <a:noFill/>
        </p:spPr>
        <p:txBody>
          <a:bodyPr wrap="square">
            <a:spAutoFit/>
          </a:bodyPr>
          <a:lstStyle/>
          <a:p>
            <a:r>
              <a:rPr lang="nl-NL" i="1">
                <a:solidFill>
                  <a:schemeClr val="bg1"/>
                </a:solidFill>
                <a:hlinkClick r:id="rId3">
                  <a:extLst>
                    <a:ext uri="{A12FA001-AC4F-418D-AE19-62706E023703}">
                      <ahyp:hlinkClr xmlns:ahyp="http://schemas.microsoft.com/office/drawing/2018/hyperlinkcolor" val="tx"/>
                    </a:ext>
                  </a:extLst>
                </a:hlinkClick>
              </a:rPr>
              <a:t>https://www.w3.org/TR/vc-data-model/ </a:t>
            </a:r>
            <a:endParaRPr lang="nl-NL" i="1">
              <a:solidFill>
                <a:schemeClr val="bg1"/>
              </a:solidFill>
            </a:endParaRPr>
          </a:p>
        </p:txBody>
      </p:sp>
      <p:sp>
        <p:nvSpPr>
          <p:cNvPr id="3" name="Rechthoek: afgeronde hoeken 2">
            <a:extLst>
              <a:ext uri="{FF2B5EF4-FFF2-40B4-BE49-F238E27FC236}">
                <a16:creationId xmlns:a16="http://schemas.microsoft.com/office/drawing/2014/main" id="{19843CB5-7BB9-A718-A1B8-88CA500A3D15}"/>
              </a:ext>
            </a:extLst>
          </p:cNvPr>
          <p:cNvSpPr/>
          <p:nvPr/>
        </p:nvSpPr>
        <p:spPr>
          <a:xfrm>
            <a:off x="548181" y="1323637"/>
            <a:ext cx="11095637" cy="5058028"/>
          </a:xfrm>
          <a:prstGeom prst="roundRect">
            <a:avLst>
              <a:gd name="adj" fmla="val 6516"/>
            </a:avLst>
          </a:prstGeom>
          <a:solidFill>
            <a:schemeClr val="dk1">
              <a:alpha val="8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sp>
        <p:nvSpPr>
          <p:cNvPr id="4" name="Rechthoek: afgeronde hoeken 3">
            <a:extLst>
              <a:ext uri="{FF2B5EF4-FFF2-40B4-BE49-F238E27FC236}">
                <a16:creationId xmlns:a16="http://schemas.microsoft.com/office/drawing/2014/main" id="{C8164824-3E8F-E2B5-1085-DD61AC8A858F}"/>
              </a:ext>
            </a:extLst>
          </p:cNvPr>
          <p:cNvSpPr/>
          <p:nvPr/>
        </p:nvSpPr>
        <p:spPr>
          <a:xfrm>
            <a:off x="6514004" y="2294599"/>
            <a:ext cx="1751620" cy="1517832"/>
          </a:xfrm>
          <a:prstGeom prst="roundRect">
            <a:avLst/>
          </a:prstGeom>
          <a:solidFill>
            <a:srgbClr val="F9EEE0"/>
          </a:solidFill>
          <a:ln>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000000"/>
              </a:solidFill>
            </a:endParaRPr>
          </a:p>
        </p:txBody>
      </p:sp>
      <p:sp>
        <p:nvSpPr>
          <p:cNvPr id="6" name="Rechthoek: afgeronde hoeken 5">
            <a:extLst>
              <a:ext uri="{FF2B5EF4-FFF2-40B4-BE49-F238E27FC236}">
                <a16:creationId xmlns:a16="http://schemas.microsoft.com/office/drawing/2014/main" id="{0B53EE9F-BA55-3503-2F1C-644DF24C7C7A}"/>
              </a:ext>
            </a:extLst>
          </p:cNvPr>
          <p:cNvSpPr/>
          <p:nvPr/>
        </p:nvSpPr>
        <p:spPr>
          <a:xfrm>
            <a:off x="8509392" y="2608966"/>
            <a:ext cx="2968669" cy="2116899"/>
          </a:xfrm>
          <a:prstGeom prst="roundRect">
            <a:avLst/>
          </a:prstGeom>
          <a:solidFill>
            <a:srgbClr val="DDDDDD"/>
          </a:solidFill>
          <a:ln>
            <a:solidFill>
              <a:srgbClr val="000000"/>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nl-NL">
              <a:solidFill>
                <a:schemeClr val="tx1"/>
              </a:solidFill>
            </a:endParaRPr>
          </a:p>
        </p:txBody>
      </p:sp>
      <p:sp>
        <p:nvSpPr>
          <p:cNvPr id="7" name="Rechthoek: afgeronde hoeken 6">
            <a:extLst>
              <a:ext uri="{FF2B5EF4-FFF2-40B4-BE49-F238E27FC236}">
                <a16:creationId xmlns:a16="http://schemas.microsoft.com/office/drawing/2014/main" id="{CB4CBD40-818F-2309-A57A-842301100296}"/>
              </a:ext>
            </a:extLst>
          </p:cNvPr>
          <p:cNvSpPr/>
          <p:nvPr/>
        </p:nvSpPr>
        <p:spPr>
          <a:xfrm>
            <a:off x="8745370" y="3194760"/>
            <a:ext cx="2494696" cy="338202"/>
          </a:xfrm>
          <a:prstGeom prst="roundRect">
            <a:avLst/>
          </a:prstGeom>
          <a:solidFill>
            <a:srgbClr val="DDAABB"/>
          </a:solidFill>
          <a:ln>
            <a:solidFill>
              <a:srgbClr val="0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a:solidFill>
                  <a:srgbClr val="000000"/>
                </a:solidFill>
              </a:rPr>
              <a:t>Credential Metadata</a:t>
            </a:r>
            <a:endParaRPr lang="nl-NL" sz="1400">
              <a:solidFill>
                <a:srgbClr val="000000"/>
              </a:solidFill>
            </a:endParaRPr>
          </a:p>
        </p:txBody>
      </p:sp>
      <p:sp>
        <p:nvSpPr>
          <p:cNvPr id="8" name="Tekstvak 7">
            <a:extLst>
              <a:ext uri="{FF2B5EF4-FFF2-40B4-BE49-F238E27FC236}">
                <a16:creationId xmlns:a16="http://schemas.microsoft.com/office/drawing/2014/main" id="{4AB73ED6-A51D-A8CD-851E-F521CF597472}"/>
              </a:ext>
            </a:extLst>
          </p:cNvPr>
          <p:cNvSpPr txBox="1"/>
          <p:nvPr/>
        </p:nvSpPr>
        <p:spPr>
          <a:xfrm>
            <a:off x="9055105" y="2751000"/>
            <a:ext cx="1937148" cy="338554"/>
          </a:xfrm>
          <a:prstGeom prst="rect">
            <a:avLst/>
          </a:prstGeom>
          <a:noFill/>
        </p:spPr>
        <p:txBody>
          <a:bodyPr wrap="square" rtlCol="0">
            <a:spAutoFit/>
          </a:bodyPr>
          <a:lstStyle/>
          <a:p>
            <a:pPr algn="ctr"/>
            <a:r>
              <a:rPr lang="en-US" sz="1600" b="1">
                <a:solidFill>
                  <a:srgbClr val="000000"/>
                </a:solidFill>
              </a:rPr>
              <a:t>Verifiable Credential</a:t>
            </a:r>
            <a:endParaRPr lang="nl-NL" sz="1600" b="1">
              <a:solidFill>
                <a:srgbClr val="000000"/>
              </a:solidFill>
            </a:endParaRPr>
          </a:p>
        </p:txBody>
      </p:sp>
      <p:sp>
        <p:nvSpPr>
          <p:cNvPr id="9" name="Rechthoek: afgeronde hoeken 8">
            <a:extLst>
              <a:ext uri="{FF2B5EF4-FFF2-40B4-BE49-F238E27FC236}">
                <a16:creationId xmlns:a16="http://schemas.microsoft.com/office/drawing/2014/main" id="{21A7FF87-ACCF-5D70-48AE-3509E1E41F02}"/>
              </a:ext>
            </a:extLst>
          </p:cNvPr>
          <p:cNvSpPr/>
          <p:nvPr/>
        </p:nvSpPr>
        <p:spPr>
          <a:xfrm>
            <a:off x="8745370" y="3674504"/>
            <a:ext cx="2494696" cy="338202"/>
          </a:xfrm>
          <a:prstGeom prst="roundRect">
            <a:avLst/>
          </a:prstGeom>
          <a:solidFill>
            <a:srgbClr val="FFEE99"/>
          </a:solidFill>
          <a:ln>
            <a:solidFill>
              <a:srgbClr val="0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a:solidFill>
                  <a:srgbClr val="000000"/>
                </a:solidFill>
              </a:rPr>
              <a:t>Claim(s)</a:t>
            </a:r>
            <a:endParaRPr lang="nl-NL" sz="1400">
              <a:solidFill>
                <a:srgbClr val="000000"/>
              </a:solidFill>
            </a:endParaRPr>
          </a:p>
        </p:txBody>
      </p:sp>
      <p:sp>
        <p:nvSpPr>
          <p:cNvPr id="10" name="Rechthoek: afgeronde hoeken 9">
            <a:extLst>
              <a:ext uri="{FF2B5EF4-FFF2-40B4-BE49-F238E27FC236}">
                <a16:creationId xmlns:a16="http://schemas.microsoft.com/office/drawing/2014/main" id="{A208161C-EBB0-C71E-335F-EA3F5C760B94}"/>
              </a:ext>
            </a:extLst>
          </p:cNvPr>
          <p:cNvSpPr/>
          <p:nvPr/>
        </p:nvSpPr>
        <p:spPr>
          <a:xfrm>
            <a:off x="8745370" y="4152298"/>
            <a:ext cx="2494696" cy="338202"/>
          </a:xfrm>
          <a:prstGeom prst="roundRect">
            <a:avLst/>
          </a:prstGeom>
          <a:solidFill>
            <a:srgbClr val="BBDDAA"/>
          </a:solidFill>
          <a:ln>
            <a:solidFill>
              <a:srgbClr val="0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a:solidFill>
                  <a:srgbClr val="000000"/>
                </a:solidFill>
              </a:rPr>
              <a:t>Proof(s)</a:t>
            </a:r>
            <a:endParaRPr lang="nl-NL" sz="1400">
              <a:solidFill>
                <a:srgbClr val="000000"/>
              </a:solidFill>
            </a:endParaRPr>
          </a:p>
        </p:txBody>
      </p:sp>
      <p:sp>
        <p:nvSpPr>
          <p:cNvPr id="11" name="Ovaal 10">
            <a:extLst>
              <a:ext uri="{FF2B5EF4-FFF2-40B4-BE49-F238E27FC236}">
                <a16:creationId xmlns:a16="http://schemas.microsoft.com/office/drawing/2014/main" id="{4BEAA47C-5E33-0E13-47E3-EA23DDA06924}"/>
              </a:ext>
            </a:extLst>
          </p:cNvPr>
          <p:cNvSpPr/>
          <p:nvPr/>
        </p:nvSpPr>
        <p:spPr>
          <a:xfrm>
            <a:off x="6724424" y="2497303"/>
            <a:ext cx="1323893" cy="460725"/>
          </a:xfrm>
          <a:prstGeom prst="ellipse">
            <a:avLst/>
          </a:prstGeom>
          <a:solidFill>
            <a:srgbClr val="FFEE99"/>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a:solidFill>
                  <a:srgbClr val="000000"/>
                </a:solidFill>
              </a:rPr>
              <a:t>Vera</a:t>
            </a:r>
          </a:p>
        </p:txBody>
      </p:sp>
      <p:sp>
        <p:nvSpPr>
          <p:cNvPr id="12" name="Rechthoek 11">
            <a:extLst>
              <a:ext uri="{FF2B5EF4-FFF2-40B4-BE49-F238E27FC236}">
                <a16:creationId xmlns:a16="http://schemas.microsoft.com/office/drawing/2014/main" id="{117DF01D-E856-1125-FC89-8F527103C647}"/>
              </a:ext>
            </a:extLst>
          </p:cNvPr>
          <p:cNvSpPr/>
          <p:nvPr/>
        </p:nvSpPr>
        <p:spPr>
          <a:xfrm>
            <a:off x="6625364" y="3342479"/>
            <a:ext cx="1537230" cy="378375"/>
          </a:xfrm>
          <a:prstGeom prst="rect">
            <a:avLst/>
          </a:prstGeom>
          <a:solidFill>
            <a:srgbClr val="FFEE99"/>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a:solidFill>
                  <a:srgbClr val="000000"/>
                </a:solidFill>
              </a:rPr>
              <a:t>APD01-U-9833</a:t>
            </a:r>
          </a:p>
        </p:txBody>
      </p:sp>
      <p:cxnSp>
        <p:nvCxnSpPr>
          <p:cNvPr id="13" name="Rechte verbindingslijn met pijl 12">
            <a:extLst>
              <a:ext uri="{FF2B5EF4-FFF2-40B4-BE49-F238E27FC236}">
                <a16:creationId xmlns:a16="http://schemas.microsoft.com/office/drawing/2014/main" id="{ACA91264-D284-D34D-4C6A-CF4C97606ACA}"/>
              </a:ext>
            </a:extLst>
          </p:cNvPr>
          <p:cNvCxnSpPr>
            <a:cxnSpLocks/>
            <a:stCxn id="11" idx="4"/>
            <a:endCxn id="12" idx="0"/>
          </p:cNvCxnSpPr>
          <p:nvPr/>
        </p:nvCxnSpPr>
        <p:spPr>
          <a:xfrm>
            <a:off x="7386371" y="2958028"/>
            <a:ext cx="7608" cy="384451"/>
          </a:xfrm>
          <a:prstGeom prst="straightConnector1">
            <a:avLst/>
          </a:prstGeom>
          <a:ln w="19050" cap="rnd">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kstvak 13">
            <a:extLst>
              <a:ext uri="{FF2B5EF4-FFF2-40B4-BE49-F238E27FC236}">
                <a16:creationId xmlns:a16="http://schemas.microsoft.com/office/drawing/2014/main" id="{41DE1844-B648-42CC-D670-67A5982C409E}"/>
              </a:ext>
            </a:extLst>
          </p:cNvPr>
          <p:cNvSpPr txBox="1"/>
          <p:nvPr/>
        </p:nvSpPr>
        <p:spPr>
          <a:xfrm>
            <a:off x="7546054" y="2053885"/>
            <a:ext cx="535724" cy="276999"/>
          </a:xfrm>
          <a:prstGeom prst="rect">
            <a:avLst/>
          </a:prstGeom>
          <a:noFill/>
        </p:spPr>
        <p:txBody>
          <a:bodyPr wrap="none" rtlCol="0">
            <a:spAutoFit/>
          </a:bodyPr>
          <a:lstStyle/>
          <a:p>
            <a:r>
              <a:rPr lang="nl-NL" sz="1200" i="1">
                <a:solidFill>
                  <a:srgbClr val="000000"/>
                </a:solidFill>
              </a:rPr>
              <a:t>Claim</a:t>
            </a:r>
          </a:p>
        </p:txBody>
      </p:sp>
      <p:sp>
        <p:nvSpPr>
          <p:cNvPr id="15" name="Tekstvak 14">
            <a:extLst>
              <a:ext uri="{FF2B5EF4-FFF2-40B4-BE49-F238E27FC236}">
                <a16:creationId xmlns:a16="http://schemas.microsoft.com/office/drawing/2014/main" id="{10BB6335-291E-1B5F-59ED-52699FE644D9}"/>
              </a:ext>
            </a:extLst>
          </p:cNvPr>
          <p:cNvSpPr txBox="1"/>
          <p:nvPr/>
        </p:nvSpPr>
        <p:spPr>
          <a:xfrm>
            <a:off x="7340729" y="3001935"/>
            <a:ext cx="957057" cy="276999"/>
          </a:xfrm>
          <a:prstGeom prst="rect">
            <a:avLst/>
          </a:prstGeom>
          <a:noFill/>
        </p:spPr>
        <p:txBody>
          <a:bodyPr wrap="none" rtlCol="0">
            <a:spAutoFit/>
          </a:bodyPr>
          <a:lstStyle/>
          <a:p>
            <a:r>
              <a:rPr lang="nl-NL" sz="1200" err="1">
                <a:solidFill>
                  <a:srgbClr val="000000"/>
                </a:solidFill>
              </a:rPr>
              <a:t>eigenaarVan</a:t>
            </a:r>
            <a:endParaRPr lang="nl-NL" sz="1200">
              <a:solidFill>
                <a:srgbClr val="000000"/>
              </a:solidFill>
            </a:endParaRPr>
          </a:p>
        </p:txBody>
      </p:sp>
    </p:spTree>
    <p:extLst>
      <p:ext uri="{BB962C8B-B14F-4D97-AF65-F5344CB8AC3E}">
        <p14:creationId xmlns:p14="http://schemas.microsoft.com/office/powerpoint/2010/main" val="38236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hoek: afgeronde hoeken 2">
            <a:extLst>
              <a:ext uri="{FF2B5EF4-FFF2-40B4-BE49-F238E27FC236}">
                <a16:creationId xmlns:a16="http://schemas.microsoft.com/office/drawing/2014/main" id="{984BFD1C-B610-C1E1-A575-20757D530580}"/>
              </a:ext>
            </a:extLst>
          </p:cNvPr>
          <p:cNvSpPr/>
          <p:nvPr/>
        </p:nvSpPr>
        <p:spPr>
          <a:xfrm>
            <a:off x="548181" y="1323637"/>
            <a:ext cx="11095637" cy="5058028"/>
          </a:xfrm>
          <a:prstGeom prst="roundRect">
            <a:avLst>
              <a:gd name="adj" fmla="val 6516"/>
            </a:avLst>
          </a:prstGeom>
          <a:solidFill>
            <a:schemeClr val="dk1">
              <a:alpha val="8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sp>
        <p:nvSpPr>
          <p:cNvPr id="16" name="Rechthoek: afgeronde hoeken 15">
            <a:extLst>
              <a:ext uri="{FF2B5EF4-FFF2-40B4-BE49-F238E27FC236}">
                <a16:creationId xmlns:a16="http://schemas.microsoft.com/office/drawing/2014/main" id="{05CAE790-14F7-AA9D-17E5-5633327FB650}"/>
              </a:ext>
            </a:extLst>
          </p:cNvPr>
          <p:cNvSpPr/>
          <p:nvPr/>
        </p:nvSpPr>
        <p:spPr>
          <a:xfrm>
            <a:off x="838199" y="1690688"/>
            <a:ext cx="7505435" cy="2186169"/>
          </a:xfrm>
          <a:prstGeom prst="roundRect">
            <a:avLst/>
          </a:prstGeom>
          <a:solidFill>
            <a:srgbClr val="F8EEF1"/>
          </a:solidFill>
          <a:ln>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000000"/>
              </a:solidFill>
            </a:endParaRPr>
          </a:p>
        </p:txBody>
      </p:sp>
      <p:sp>
        <p:nvSpPr>
          <p:cNvPr id="4" name="Rechthoek: afgeronde hoeken 3">
            <a:extLst>
              <a:ext uri="{FF2B5EF4-FFF2-40B4-BE49-F238E27FC236}">
                <a16:creationId xmlns:a16="http://schemas.microsoft.com/office/drawing/2014/main" id="{8C148D47-9B26-A8E1-16F2-CD145AB7EB46}"/>
              </a:ext>
            </a:extLst>
          </p:cNvPr>
          <p:cNvSpPr/>
          <p:nvPr/>
        </p:nvSpPr>
        <p:spPr>
          <a:xfrm>
            <a:off x="6514004" y="2294599"/>
            <a:ext cx="1751620" cy="1517832"/>
          </a:xfrm>
          <a:prstGeom prst="roundRect">
            <a:avLst/>
          </a:prstGeom>
          <a:solidFill>
            <a:srgbClr val="F9EEE0"/>
          </a:solidFill>
          <a:ln>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000000"/>
              </a:solidFill>
            </a:endParaRPr>
          </a:p>
        </p:txBody>
      </p:sp>
      <p:sp>
        <p:nvSpPr>
          <p:cNvPr id="17" name="Rechthoek 16">
            <a:extLst>
              <a:ext uri="{FF2B5EF4-FFF2-40B4-BE49-F238E27FC236}">
                <a16:creationId xmlns:a16="http://schemas.microsoft.com/office/drawing/2014/main" id="{398FE228-AFF3-852F-F2BD-D4AA773CABD3}"/>
              </a:ext>
            </a:extLst>
          </p:cNvPr>
          <p:cNvSpPr/>
          <p:nvPr/>
        </p:nvSpPr>
        <p:spPr>
          <a:xfrm>
            <a:off x="3686852" y="1762485"/>
            <a:ext cx="1810984" cy="378375"/>
          </a:xfrm>
          <a:prstGeom prst="rect">
            <a:avLst/>
          </a:prstGeom>
          <a:solidFill>
            <a:srgbClr val="DDAABB"/>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err="1">
                <a:solidFill>
                  <a:srgbClr val="000000"/>
                </a:solidFill>
              </a:rPr>
              <a:t>EigendomCredential</a:t>
            </a:r>
            <a:endParaRPr lang="nl-NL" sz="1400">
              <a:solidFill>
                <a:srgbClr val="000000"/>
              </a:solidFill>
            </a:endParaRPr>
          </a:p>
        </p:txBody>
      </p:sp>
      <p:sp>
        <p:nvSpPr>
          <p:cNvPr id="18" name="Ovaal 17">
            <a:extLst>
              <a:ext uri="{FF2B5EF4-FFF2-40B4-BE49-F238E27FC236}">
                <a16:creationId xmlns:a16="http://schemas.microsoft.com/office/drawing/2014/main" id="{5A29A8B9-AC1E-EB7A-BE05-51535C859621}"/>
              </a:ext>
            </a:extLst>
          </p:cNvPr>
          <p:cNvSpPr/>
          <p:nvPr/>
        </p:nvSpPr>
        <p:spPr>
          <a:xfrm>
            <a:off x="3686070" y="2492926"/>
            <a:ext cx="1810984" cy="460725"/>
          </a:xfrm>
          <a:prstGeom prst="ellipse">
            <a:avLst/>
          </a:prstGeom>
          <a:solidFill>
            <a:srgbClr val="DDAABB"/>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err="1">
                <a:solidFill>
                  <a:srgbClr val="000000"/>
                </a:solidFill>
              </a:rPr>
              <a:t>Credential</a:t>
            </a:r>
            <a:r>
              <a:rPr lang="nl-NL" sz="1400">
                <a:solidFill>
                  <a:srgbClr val="000000"/>
                </a:solidFill>
              </a:rPr>
              <a:t> 123</a:t>
            </a:r>
          </a:p>
        </p:txBody>
      </p:sp>
      <p:sp>
        <p:nvSpPr>
          <p:cNvPr id="19" name="Rechthoek 18">
            <a:extLst>
              <a:ext uri="{FF2B5EF4-FFF2-40B4-BE49-F238E27FC236}">
                <a16:creationId xmlns:a16="http://schemas.microsoft.com/office/drawing/2014/main" id="{209AD7DE-732A-0A1A-7F62-3C1318AC53C5}"/>
              </a:ext>
            </a:extLst>
          </p:cNvPr>
          <p:cNvSpPr/>
          <p:nvPr/>
        </p:nvSpPr>
        <p:spPr>
          <a:xfrm>
            <a:off x="946315" y="2541720"/>
            <a:ext cx="1962872" cy="378375"/>
          </a:xfrm>
          <a:prstGeom prst="rect">
            <a:avLst/>
          </a:prstGeom>
          <a:solidFill>
            <a:srgbClr val="DDAABB"/>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a:solidFill>
                  <a:srgbClr val="000000"/>
                </a:solidFill>
              </a:rPr>
              <a:t>2018-03-16T22:37:26Z</a:t>
            </a:r>
          </a:p>
        </p:txBody>
      </p:sp>
      <p:sp>
        <p:nvSpPr>
          <p:cNvPr id="20" name="Ovaal 19">
            <a:extLst>
              <a:ext uri="{FF2B5EF4-FFF2-40B4-BE49-F238E27FC236}">
                <a16:creationId xmlns:a16="http://schemas.microsoft.com/office/drawing/2014/main" id="{DA41B391-AF6E-4425-D3C5-3AD91546E411}"/>
              </a:ext>
            </a:extLst>
          </p:cNvPr>
          <p:cNvSpPr/>
          <p:nvPr/>
        </p:nvSpPr>
        <p:spPr>
          <a:xfrm>
            <a:off x="3721189" y="3317325"/>
            <a:ext cx="1745556" cy="507611"/>
          </a:xfrm>
          <a:prstGeom prst="ellipse">
            <a:avLst/>
          </a:prstGeom>
          <a:solidFill>
            <a:srgbClr val="DDAABB"/>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a:solidFill>
                  <a:srgbClr val="000000"/>
                </a:solidFill>
              </a:rPr>
              <a:t>Kadaster</a:t>
            </a:r>
          </a:p>
        </p:txBody>
      </p:sp>
      <p:cxnSp>
        <p:nvCxnSpPr>
          <p:cNvPr id="21" name="Rechte verbindingslijn met pijl 20">
            <a:extLst>
              <a:ext uri="{FF2B5EF4-FFF2-40B4-BE49-F238E27FC236}">
                <a16:creationId xmlns:a16="http://schemas.microsoft.com/office/drawing/2014/main" id="{675088F0-E661-3F76-6FE8-6AFE66A2C4C5}"/>
              </a:ext>
            </a:extLst>
          </p:cNvPr>
          <p:cNvCxnSpPr>
            <a:cxnSpLocks/>
            <a:stCxn id="18" idx="4"/>
            <a:endCxn id="20" idx="0"/>
          </p:cNvCxnSpPr>
          <p:nvPr/>
        </p:nvCxnSpPr>
        <p:spPr>
          <a:xfrm>
            <a:off x="4591562" y="2953651"/>
            <a:ext cx="2405" cy="363674"/>
          </a:xfrm>
          <a:prstGeom prst="straightConnector1">
            <a:avLst/>
          </a:prstGeom>
          <a:ln w="19050" cap="rnd">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Rechte verbindingslijn met pijl 21">
            <a:extLst>
              <a:ext uri="{FF2B5EF4-FFF2-40B4-BE49-F238E27FC236}">
                <a16:creationId xmlns:a16="http://schemas.microsoft.com/office/drawing/2014/main" id="{27CC4725-4564-D1AF-8F20-795C7349C8FC}"/>
              </a:ext>
            </a:extLst>
          </p:cNvPr>
          <p:cNvCxnSpPr>
            <a:cxnSpLocks/>
            <a:stCxn id="18" idx="0"/>
            <a:endCxn id="17" idx="2"/>
          </p:cNvCxnSpPr>
          <p:nvPr/>
        </p:nvCxnSpPr>
        <p:spPr>
          <a:xfrm flipV="1">
            <a:off x="4591562" y="2140860"/>
            <a:ext cx="782" cy="352066"/>
          </a:xfrm>
          <a:prstGeom prst="straightConnector1">
            <a:avLst/>
          </a:prstGeom>
          <a:ln w="19050" cap="rnd">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Rechte verbindingslijn met pijl 22">
            <a:extLst>
              <a:ext uri="{FF2B5EF4-FFF2-40B4-BE49-F238E27FC236}">
                <a16:creationId xmlns:a16="http://schemas.microsoft.com/office/drawing/2014/main" id="{B0255A36-7996-7C6B-3BBC-BA004C590A10}"/>
              </a:ext>
            </a:extLst>
          </p:cNvPr>
          <p:cNvCxnSpPr>
            <a:cxnSpLocks/>
            <a:stCxn id="18" idx="6"/>
            <a:endCxn id="11" idx="2"/>
          </p:cNvCxnSpPr>
          <p:nvPr/>
        </p:nvCxnSpPr>
        <p:spPr>
          <a:xfrm>
            <a:off x="5497054" y="2723289"/>
            <a:ext cx="1227370" cy="4377"/>
          </a:xfrm>
          <a:prstGeom prst="straightConnector1">
            <a:avLst/>
          </a:prstGeom>
          <a:ln w="19050" cap="rnd">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Rechte verbindingslijn met pijl 23">
            <a:extLst>
              <a:ext uri="{FF2B5EF4-FFF2-40B4-BE49-F238E27FC236}">
                <a16:creationId xmlns:a16="http://schemas.microsoft.com/office/drawing/2014/main" id="{49E51A13-FACF-0720-59F9-47B62ACA67D4}"/>
              </a:ext>
            </a:extLst>
          </p:cNvPr>
          <p:cNvCxnSpPr>
            <a:cxnSpLocks/>
            <a:stCxn id="18" idx="2"/>
            <a:endCxn id="19" idx="3"/>
          </p:cNvCxnSpPr>
          <p:nvPr/>
        </p:nvCxnSpPr>
        <p:spPr>
          <a:xfrm flipH="1">
            <a:off x="2909187" y="2723289"/>
            <a:ext cx="776883" cy="7619"/>
          </a:xfrm>
          <a:prstGeom prst="straightConnector1">
            <a:avLst/>
          </a:prstGeom>
          <a:ln w="19050" cap="rnd">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5" name="Tekstvak 24">
            <a:extLst>
              <a:ext uri="{FF2B5EF4-FFF2-40B4-BE49-F238E27FC236}">
                <a16:creationId xmlns:a16="http://schemas.microsoft.com/office/drawing/2014/main" id="{B724D073-875B-FC47-151F-1F35D0900756}"/>
              </a:ext>
            </a:extLst>
          </p:cNvPr>
          <p:cNvSpPr txBox="1"/>
          <p:nvPr/>
        </p:nvSpPr>
        <p:spPr>
          <a:xfrm>
            <a:off x="6646646" y="1432251"/>
            <a:ext cx="1242776" cy="276999"/>
          </a:xfrm>
          <a:prstGeom prst="rect">
            <a:avLst/>
          </a:prstGeom>
          <a:noFill/>
        </p:spPr>
        <p:txBody>
          <a:bodyPr wrap="none" rtlCol="0">
            <a:spAutoFit/>
          </a:bodyPr>
          <a:lstStyle/>
          <a:p>
            <a:r>
              <a:rPr lang="nl-NL" sz="1200" i="1" err="1">
                <a:solidFill>
                  <a:srgbClr val="000000"/>
                </a:solidFill>
              </a:rPr>
              <a:t>Credential</a:t>
            </a:r>
            <a:r>
              <a:rPr lang="nl-NL" sz="1200" i="1">
                <a:solidFill>
                  <a:srgbClr val="000000"/>
                </a:solidFill>
              </a:rPr>
              <a:t> </a:t>
            </a:r>
            <a:r>
              <a:rPr lang="nl-NL" sz="1200" i="1" err="1">
                <a:solidFill>
                  <a:srgbClr val="000000"/>
                </a:solidFill>
              </a:rPr>
              <a:t>Graph</a:t>
            </a:r>
            <a:endParaRPr lang="nl-NL" sz="1200" i="1">
              <a:solidFill>
                <a:srgbClr val="000000"/>
              </a:solidFill>
            </a:endParaRPr>
          </a:p>
        </p:txBody>
      </p:sp>
      <p:sp>
        <p:nvSpPr>
          <p:cNvPr id="26" name="Tekstvak 25">
            <a:extLst>
              <a:ext uri="{FF2B5EF4-FFF2-40B4-BE49-F238E27FC236}">
                <a16:creationId xmlns:a16="http://schemas.microsoft.com/office/drawing/2014/main" id="{90BDFE18-9CCF-D8DB-D550-B324FB33FC39}"/>
              </a:ext>
            </a:extLst>
          </p:cNvPr>
          <p:cNvSpPr txBox="1"/>
          <p:nvPr/>
        </p:nvSpPr>
        <p:spPr>
          <a:xfrm>
            <a:off x="5260897" y="2366846"/>
            <a:ext cx="1271245" cy="276999"/>
          </a:xfrm>
          <a:prstGeom prst="rect">
            <a:avLst/>
          </a:prstGeom>
          <a:noFill/>
        </p:spPr>
        <p:txBody>
          <a:bodyPr wrap="none" rtlCol="0">
            <a:spAutoFit/>
          </a:bodyPr>
          <a:lstStyle/>
          <a:p>
            <a:r>
              <a:rPr lang="nl-NL" sz="1200" err="1">
                <a:solidFill>
                  <a:srgbClr val="000000"/>
                </a:solidFill>
              </a:rPr>
              <a:t>credentialSubject</a:t>
            </a:r>
            <a:endParaRPr lang="nl-NL" sz="1200">
              <a:solidFill>
                <a:srgbClr val="000000"/>
              </a:solidFill>
            </a:endParaRPr>
          </a:p>
        </p:txBody>
      </p:sp>
      <p:sp>
        <p:nvSpPr>
          <p:cNvPr id="27" name="Tekstvak 26">
            <a:extLst>
              <a:ext uri="{FF2B5EF4-FFF2-40B4-BE49-F238E27FC236}">
                <a16:creationId xmlns:a16="http://schemas.microsoft.com/office/drawing/2014/main" id="{11BBFF51-6A5A-2F5E-31EA-E0B73A76FCC3}"/>
              </a:ext>
            </a:extLst>
          </p:cNvPr>
          <p:cNvSpPr txBox="1"/>
          <p:nvPr/>
        </p:nvSpPr>
        <p:spPr>
          <a:xfrm>
            <a:off x="4625336" y="2173305"/>
            <a:ext cx="461986" cy="276999"/>
          </a:xfrm>
          <a:prstGeom prst="rect">
            <a:avLst/>
          </a:prstGeom>
          <a:noFill/>
        </p:spPr>
        <p:txBody>
          <a:bodyPr wrap="none" rtlCol="0">
            <a:spAutoFit/>
          </a:bodyPr>
          <a:lstStyle/>
          <a:p>
            <a:r>
              <a:rPr lang="nl-NL" sz="1200">
                <a:solidFill>
                  <a:srgbClr val="000000"/>
                </a:solidFill>
              </a:rPr>
              <a:t>type</a:t>
            </a:r>
          </a:p>
        </p:txBody>
      </p:sp>
      <p:sp>
        <p:nvSpPr>
          <p:cNvPr id="28" name="Tekstvak 27">
            <a:extLst>
              <a:ext uri="{FF2B5EF4-FFF2-40B4-BE49-F238E27FC236}">
                <a16:creationId xmlns:a16="http://schemas.microsoft.com/office/drawing/2014/main" id="{1B5E1F16-2747-6267-C71E-D4D30F74999B}"/>
              </a:ext>
            </a:extLst>
          </p:cNvPr>
          <p:cNvSpPr txBox="1"/>
          <p:nvPr/>
        </p:nvSpPr>
        <p:spPr>
          <a:xfrm>
            <a:off x="4614509" y="2997343"/>
            <a:ext cx="551754" cy="276999"/>
          </a:xfrm>
          <a:prstGeom prst="rect">
            <a:avLst/>
          </a:prstGeom>
          <a:noFill/>
        </p:spPr>
        <p:txBody>
          <a:bodyPr wrap="none" rtlCol="0">
            <a:spAutoFit/>
          </a:bodyPr>
          <a:lstStyle/>
          <a:p>
            <a:r>
              <a:rPr lang="nl-NL" sz="1200" err="1">
                <a:solidFill>
                  <a:srgbClr val="000000"/>
                </a:solidFill>
              </a:rPr>
              <a:t>issuer</a:t>
            </a:r>
            <a:endParaRPr lang="nl-NL" sz="1200">
              <a:solidFill>
                <a:srgbClr val="000000"/>
              </a:solidFill>
            </a:endParaRPr>
          </a:p>
        </p:txBody>
      </p:sp>
      <p:sp>
        <p:nvSpPr>
          <p:cNvPr id="29" name="Tekstvak 28">
            <a:extLst>
              <a:ext uri="{FF2B5EF4-FFF2-40B4-BE49-F238E27FC236}">
                <a16:creationId xmlns:a16="http://schemas.microsoft.com/office/drawing/2014/main" id="{084A4D3D-FB3D-DEB8-5437-3355D3F80621}"/>
              </a:ext>
            </a:extLst>
          </p:cNvPr>
          <p:cNvSpPr txBox="1"/>
          <p:nvPr/>
        </p:nvSpPr>
        <p:spPr>
          <a:xfrm>
            <a:off x="2879678" y="2372201"/>
            <a:ext cx="1011944" cy="276999"/>
          </a:xfrm>
          <a:prstGeom prst="rect">
            <a:avLst/>
          </a:prstGeom>
          <a:noFill/>
        </p:spPr>
        <p:txBody>
          <a:bodyPr wrap="none" rtlCol="0">
            <a:spAutoFit/>
          </a:bodyPr>
          <a:lstStyle/>
          <a:p>
            <a:r>
              <a:rPr lang="nl-NL" sz="1200" err="1">
                <a:solidFill>
                  <a:srgbClr val="000000"/>
                </a:solidFill>
              </a:rPr>
              <a:t>issuanceDate</a:t>
            </a:r>
            <a:endParaRPr lang="nl-NL" sz="1200">
              <a:solidFill>
                <a:srgbClr val="000000"/>
              </a:solidFill>
            </a:endParaRPr>
          </a:p>
        </p:txBody>
      </p:sp>
      <p:sp>
        <p:nvSpPr>
          <p:cNvPr id="2" name="Titel 1">
            <a:extLst>
              <a:ext uri="{FF2B5EF4-FFF2-40B4-BE49-F238E27FC236}">
                <a16:creationId xmlns:a16="http://schemas.microsoft.com/office/drawing/2014/main" id="{2AB8191A-A931-F29F-CD2C-8207D5906C23}"/>
              </a:ext>
            </a:extLst>
          </p:cNvPr>
          <p:cNvSpPr>
            <a:spLocks noGrp="1"/>
          </p:cNvSpPr>
          <p:nvPr>
            <p:ph type="title"/>
          </p:nvPr>
        </p:nvSpPr>
        <p:spPr/>
        <p:txBody>
          <a:bodyPr/>
          <a:lstStyle/>
          <a:p>
            <a:r>
              <a:rPr lang="nl-NL" err="1"/>
              <a:t>Verifiable</a:t>
            </a:r>
            <a:r>
              <a:rPr lang="nl-NL"/>
              <a:t> </a:t>
            </a:r>
            <a:r>
              <a:rPr lang="nl-NL" err="1"/>
              <a:t>credentials</a:t>
            </a:r>
            <a:endParaRPr lang="nl-NL"/>
          </a:p>
        </p:txBody>
      </p:sp>
      <p:sp>
        <p:nvSpPr>
          <p:cNvPr id="5" name="Tekstvak 4">
            <a:extLst>
              <a:ext uri="{FF2B5EF4-FFF2-40B4-BE49-F238E27FC236}">
                <a16:creationId xmlns:a16="http://schemas.microsoft.com/office/drawing/2014/main" id="{10890B90-3B64-89D4-3A36-0DFBD0C2F639}"/>
              </a:ext>
            </a:extLst>
          </p:cNvPr>
          <p:cNvSpPr txBox="1"/>
          <p:nvPr/>
        </p:nvSpPr>
        <p:spPr>
          <a:xfrm>
            <a:off x="644458" y="6381664"/>
            <a:ext cx="6094378" cy="369332"/>
          </a:xfrm>
          <a:prstGeom prst="rect">
            <a:avLst/>
          </a:prstGeom>
          <a:noFill/>
        </p:spPr>
        <p:txBody>
          <a:bodyPr wrap="square">
            <a:spAutoFit/>
          </a:bodyPr>
          <a:lstStyle/>
          <a:p>
            <a:r>
              <a:rPr lang="nl-NL" i="1">
                <a:solidFill>
                  <a:schemeClr val="bg1"/>
                </a:solidFill>
                <a:hlinkClick r:id="rId3">
                  <a:extLst>
                    <a:ext uri="{A12FA001-AC4F-418D-AE19-62706E023703}">
                      <ahyp:hlinkClr xmlns:ahyp="http://schemas.microsoft.com/office/drawing/2018/hyperlinkcolor" val="tx"/>
                    </a:ext>
                  </a:extLst>
                </a:hlinkClick>
              </a:rPr>
              <a:t>https://www.w3.org/TR/vc-data-model/ </a:t>
            </a:r>
            <a:endParaRPr lang="nl-NL" i="1">
              <a:solidFill>
                <a:schemeClr val="bg1"/>
              </a:solidFill>
            </a:endParaRPr>
          </a:p>
        </p:txBody>
      </p:sp>
      <p:sp>
        <p:nvSpPr>
          <p:cNvPr id="6" name="Rechthoek: afgeronde hoeken 5">
            <a:extLst>
              <a:ext uri="{FF2B5EF4-FFF2-40B4-BE49-F238E27FC236}">
                <a16:creationId xmlns:a16="http://schemas.microsoft.com/office/drawing/2014/main" id="{2B9DCC9F-0646-81C7-50B1-FAA097FFD2A0}"/>
              </a:ext>
            </a:extLst>
          </p:cNvPr>
          <p:cNvSpPr/>
          <p:nvPr/>
        </p:nvSpPr>
        <p:spPr>
          <a:xfrm>
            <a:off x="8509392" y="2608966"/>
            <a:ext cx="2968669" cy="2116899"/>
          </a:xfrm>
          <a:prstGeom prst="roundRect">
            <a:avLst/>
          </a:prstGeom>
          <a:solidFill>
            <a:srgbClr val="DDDDDD"/>
          </a:solidFill>
          <a:ln>
            <a:solidFill>
              <a:srgbClr val="000000"/>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nl-NL">
              <a:solidFill>
                <a:schemeClr val="tx1"/>
              </a:solidFill>
            </a:endParaRPr>
          </a:p>
        </p:txBody>
      </p:sp>
      <p:sp>
        <p:nvSpPr>
          <p:cNvPr id="7" name="Rechthoek: afgeronde hoeken 6">
            <a:extLst>
              <a:ext uri="{FF2B5EF4-FFF2-40B4-BE49-F238E27FC236}">
                <a16:creationId xmlns:a16="http://schemas.microsoft.com/office/drawing/2014/main" id="{EB72BE28-2979-7F5D-0BA0-AC1614720530}"/>
              </a:ext>
            </a:extLst>
          </p:cNvPr>
          <p:cNvSpPr/>
          <p:nvPr/>
        </p:nvSpPr>
        <p:spPr>
          <a:xfrm>
            <a:off x="8745370" y="3194760"/>
            <a:ext cx="2494696" cy="338202"/>
          </a:xfrm>
          <a:prstGeom prst="roundRect">
            <a:avLst/>
          </a:prstGeom>
          <a:solidFill>
            <a:srgbClr val="DDAABB"/>
          </a:solidFill>
          <a:ln>
            <a:solidFill>
              <a:srgbClr val="0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a:solidFill>
                  <a:srgbClr val="000000"/>
                </a:solidFill>
              </a:rPr>
              <a:t>Credential Metadata</a:t>
            </a:r>
            <a:endParaRPr lang="nl-NL" sz="1400">
              <a:solidFill>
                <a:srgbClr val="000000"/>
              </a:solidFill>
            </a:endParaRPr>
          </a:p>
        </p:txBody>
      </p:sp>
      <p:sp>
        <p:nvSpPr>
          <p:cNvPr id="8" name="Tekstvak 7">
            <a:extLst>
              <a:ext uri="{FF2B5EF4-FFF2-40B4-BE49-F238E27FC236}">
                <a16:creationId xmlns:a16="http://schemas.microsoft.com/office/drawing/2014/main" id="{EE76AD77-DFCE-F152-AFAF-E1E52B682BFC}"/>
              </a:ext>
            </a:extLst>
          </p:cNvPr>
          <p:cNvSpPr txBox="1"/>
          <p:nvPr/>
        </p:nvSpPr>
        <p:spPr>
          <a:xfrm>
            <a:off x="9055105" y="2751000"/>
            <a:ext cx="1937148" cy="338554"/>
          </a:xfrm>
          <a:prstGeom prst="rect">
            <a:avLst/>
          </a:prstGeom>
          <a:noFill/>
        </p:spPr>
        <p:txBody>
          <a:bodyPr wrap="square" rtlCol="0">
            <a:spAutoFit/>
          </a:bodyPr>
          <a:lstStyle/>
          <a:p>
            <a:pPr algn="ctr"/>
            <a:r>
              <a:rPr lang="en-US" sz="1600" b="1">
                <a:solidFill>
                  <a:srgbClr val="000000"/>
                </a:solidFill>
              </a:rPr>
              <a:t>Verifiable Credential</a:t>
            </a:r>
            <a:endParaRPr lang="nl-NL" sz="1600" b="1">
              <a:solidFill>
                <a:srgbClr val="000000"/>
              </a:solidFill>
            </a:endParaRPr>
          </a:p>
        </p:txBody>
      </p:sp>
      <p:sp>
        <p:nvSpPr>
          <p:cNvPr id="9" name="Rechthoek: afgeronde hoeken 8">
            <a:extLst>
              <a:ext uri="{FF2B5EF4-FFF2-40B4-BE49-F238E27FC236}">
                <a16:creationId xmlns:a16="http://schemas.microsoft.com/office/drawing/2014/main" id="{5B08711E-22F7-D90C-3B2C-DEC180A716CD}"/>
              </a:ext>
            </a:extLst>
          </p:cNvPr>
          <p:cNvSpPr/>
          <p:nvPr/>
        </p:nvSpPr>
        <p:spPr>
          <a:xfrm>
            <a:off x="8745370" y="3674504"/>
            <a:ext cx="2494696" cy="338202"/>
          </a:xfrm>
          <a:prstGeom prst="roundRect">
            <a:avLst/>
          </a:prstGeom>
          <a:solidFill>
            <a:srgbClr val="FFEE99"/>
          </a:solidFill>
          <a:ln>
            <a:solidFill>
              <a:srgbClr val="0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a:solidFill>
                  <a:srgbClr val="000000"/>
                </a:solidFill>
              </a:rPr>
              <a:t>Claim(s)</a:t>
            </a:r>
            <a:endParaRPr lang="nl-NL" sz="1400">
              <a:solidFill>
                <a:srgbClr val="000000"/>
              </a:solidFill>
            </a:endParaRPr>
          </a:p>
        </p:txBody>
      </p:sp>
      <p:sp>
        <p:nvSpPr>
          <p:cNvPr id="10" name="Rechthoek: afgeronde hoeken 9">
            <a:extLst>
              <a:ext uri="{FF2B5EF4-FFF2-40B4-BE49-F238E27FC236}">
                <a16:creationId xmlns:a16="http://schemas.microsoft.com/office/drawing/2014/main" id="{14AF1984-06DB-2587-79B9-98855A14554E}"/>
              </a:ext>
            </a:extLst>
          </p:cNvPr>
          <p:cNvSpPr/>
          <p:nvPr/>
        </p:nvSpPr>
        <p:spPr>
          <a:xfrm>
            <a:off x="8745370" y="4152298"/>
            <a:ext cx="2494696" cy="338202"/>
          </a:xfrm>
          <a:prstGeom prst="roundRect">
            <a:avLst/>
          </a:prstGeom>
          <a:solidFill>
            <a:srgbClr val="BBDDAA"/>
          </a:solidFill>
          <a:ln>
            <a:solidFill>
              <a:srgbClr val="0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a:solidFill>
                  <a:srgbClr val="000000"/>
                </a:solidFill>
              </a:rPr>
              <a:t>Proof(s)</a:t>
            </a:r>
            <a:endParaRPr lang="nl-NL" sz="1400">
              <a:solidFill>
                <a:srgbClr val="000000"/>
              </a:solidFill>
            </a:endParaRPr>
          </a:p>
        </p:txBody>
      </p:sp>
      <p:sp>
        <p:nvSpPr>
          <p:cNvPr id="11" name="Ovaal 10">
            <a:extLst>
              <a:ext uri="{FF2B5EF4-FFF2-40B4-BE49-F238E27FC236}">
                <a16:creationId xmlns:a16="http://schemas.microsoft.com/office/drawing/2014/main" id="{2F5C834F-E0D8-9C6B-862B-8CEFCDBB7DDE}"/>
              </a:ext>
            </a:extLst>
          </p:cNvPr>
          <p:cNvSpPr/>
          <p:nvPr/>
        </p:nvSpPr>
        <p:spPr>
          <a:xfrm>
            <a:off x="6724424" y="2497303"/>
            <a:ext cx="1323893" cy="460725"/>
          </a:xfrm>
          <a:prstGeom prst="ellipse">
            <a:avLst/>
          </a:prstGeom>
          <a:solidFill>
            <a:srgbClr val="FFEE99"/>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a:solidFill>
                  <a:srgbClr val="000000"/>
                </a:solidFill>
              </a:rPr>
              <a:t>Vera</a:t>
            </a:r>
          </a:p>
        </p:txBody>
      </p:sp>
      <p:sp>
        <p:nvSpPr>
          <p:cNvPr id="12" name="Rechthoek 11">
            <a:extLst>
              <a:ext uri="{FF2B5EF4-FFF2-40B4-BE49-F238E27FC236}">
                <a16:creationId xmlns:a16="http://schemas.microsoft.com/office/drawing/2014/main" id="{006F003B-4FDA-6421-9D29-9FAA3AA1A4E5}"/>
              </a:ext>
            </a:extLst>
          </p:cNvPr>
          <p:cNvSpPr/>
          <p:nvPr/>
        </p:nvSpPr>
        <p:spPr>
          <a:xfrm>
            <a:off x="6625364" y="3342479"/>
            <a:ext cx="1537230" cy="378375"/>
          </a:xfrm>
          <a:prstGeom prst="rect">
            <a:avLst/>
          </a:prstGeom>
          <a:solidFill>
            <a:srgbClr val="FFEE99"/>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a:solidFill>
                  <a:srgbClr val="000000"/>
                </a:solidFill>
              </a:rPr>
              <a:t>APD01-U-9833</a:t>
            </a:r>
          </a:p>
        </p:txBody>
      </p:sp>
      <p:cxnSp>
        <p:nvCxnSpPr>
          <p:cNvPr id="13" name="Rechte verbindingslijn met pijl 12">
            <a:extLst>
              <a:ext uri="{FF2B5EF4-FFF2-40B4-BE49-F238E27FC236}">
                <a16:creationId xmlns:a16="http://schemas.microsoft.com/office/drawing/2014/main" id="{01A013A7-FAD7-6EF2-DA86-888E2ED0821B}"/>
              </a:ext>
            </a:extLst>
          </p:cNvPr>
          <p:cNvCxnSpPr>
            <a:cxnSpLocks/>
            <a:stCxn id="11" idx="4"/>
            <a:endCxn id="12" idx="0"/>
          </p:cNvCxnSpPr>
          <p:nvPr/>
        </p:nvCxnSpPr>
        <p:spPr>
          <a:xfrm>
            <a:off x="7386371" y="2958028"/>
            <a:ext cx="7608" cy="384451"/>
          </a:xfrm>
          <a:prstGeom prst="straightConnector1">
            <a:avLst/>
          </a:prstGeom>
          <a:ln w="19050" cap="rnd">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kstvak 13">
            <a:extLst>
              <a:ext uri="{FF2B5EF4-FFF2-40B4-BE49-F238E27FC236}">
                <a16:creationId xmlns:a16="http://schemas.microsoft.com/office/drawing/2014/main" id="{CC4B9D3E-4A90-41E8-036A-23326F17AE12}"/>
              </a:ext>
            </a:extLst>
          </p:cNvPr>
          <p:cNvSpPr txBox="1"/>
          <p:nvPr/>
        </p:nvSpPr>
        <p:spPr>
          <a:xfrm>
            <a:off x="7546054" y="2053885"/>
            <a:ext cx="535724" cy="276999"/>
          </a:xfrm>
          <a:prstGeom prst="rect">
            <a:avLst/>
          </a:prstGeom>
          <a:noFill/>
        </p:spPr>
        <p:txBody>
          <a:bodyPr wrap="none" rtlCol="0">
            <a:spAutoFit/>
          </a:bodyPr>
          <a:lstStyle/>
          <a:p>
            <a:r>
              <a:rPr lang="nl-NL" sz="1200" i="1">
                <a:solidFill>
                  <a:srgbClr val="000000"/>
                </a:solidFill>
              </a:rPr>
              <a:t>Claim</a:t>
            </a:r>
          </a:p>
        </p:txBody>
      </p:sp>
      <p:sp>
        <p:nvSpPr>
          <p:cNvPr id="15" name="Tekstvak 14">
            <a:extLst>
              <a:ext uri="{FF2B5EF4-FFF2-40B4-BE49-F238E27FC236}">
                <a16:creationId xmlns:a16="http://schemas.microsoft.com/office/drawing/2014/main" id="{89E7F7EC-0BD7-4D5F-E263-2D59D9B491E7}"/>
              </a:ext>
            </a:extLst>
          </p:cNvPr>
          <p:cNvSpPr txBox="1"/>
          <p:nvPr/>
        </p:nvSpPr>
        <p:spPr>
          <a:xfrm>
            <a:off x="7340729" y="3001935"/>
            <a:ext cx="957057" cy="276999"/>
          </a:xfrm>
          <a:prstGeom prst="rect">
            <a:avLst/>
          </a:prstGeom>
          <a:noFill/>
        </p:spPr>
        <p:txBody>
          <a:bodyPr wrap="none" rtlCol="0">
            <a:spAutoFit/>
          </a:bodyPr>
          <a:lstStyle/>
          <a:p>
            <a:r>
              <a:rPr lang="nl-NL" sz="1200" err="1">
                <a:solidFill>
                  <a:srgbClr val="000000"/>
                </a:solidFill>
              </a:rPr>
              <a:t>eigenaarVan</a:t>
            </a:r>
            <a:endParaRPr lang="nl-NL" sz="1200">
              <a:solidFill>
                <a:srgbClr val="000000"/>
              </a:solidFill>
            </a:endParaRPr>
          </a:p>
        </p:txBody>
      </p:sp>
    </p:spTree>
    <p:extLst>
      <p:ext uri="{BB962C8B-B14F-4D97-AF65-F5344CB8AC3E}">
        <p14:creationId xmlns:p14="http://schemas.microsoft.com/office/powerpoint/2010/main" val="1160620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B8191A-A931-F29F-CD2C-8207D5906C23}"/>
              </a:ext>
            </a:extLst>
          </p:cNvPr>
          <p:cNvSpPr>
            <a:spLocks noGrp="1"/>
          </p:cNvSpPr>
          <p:nvPr>
            <p:ph type="title"/>
          </p:nvPr>
        </p:nvSpPr>
        <p:spPr/>
        <p:txBody>
          <a:bodyPr/>
          <a:lstStyle/>
          <a:p>
            <a:r>
              <a:rPr lang="nl-NL" err="1"/>
              <a:t>Verifiable</a:t>
            </a:r>
            <a:r>
              <a:rPr lang="nl-NL"/>
              <a:t> </a:t>
            </a:r>
            <a:r>
              <a:rPr lang="nl-NL" err="1"/>
              <a:t>credentials</a:t>
            </a:r>
            <a:endParaRPr lang="nl-NL"/>
          </a:p>
        </p:txBody>
      </p:sp>
      <p:sp>
        <p:nvSpPr>
          <p:cNvPr id="5" name="Tekstvak 4">
            <a:extLst>
              <a:ext uri="{FF2B5EF4-FFF2-40B4-BE49-F238E27FC236}">
                <a16:creationId xmlns:a16="http://schemas.microsoft.com/office/drawing/2014/main" id="{10890B90-3B64-89D4-3A36-0DFBD0C2F639}"/>
              </a:ext>
            </a:extLst>
          </p:cNvPr>
          <p:cNvSpPr txBox="1"/>
          <p:nvPr/>
        </p:nvSpPr>
        <p:spPr>
          <a:xfrm>
            <a:off x="644458" y="6381664"/>
            <a:ext cx="6094378" cy="369332"/>
          </a:xfrm>
          <a:prstGeom prst="rect">
            <a:avLst/>
          </a:prstGeom>
          <a:noFill/>
        </p:spPr>
        <p:txBody>
          <a:bodyPr wrap="square">
            <a:spAutoFit/>
          </a:bodyPr>
          <a:lstStyle/>
          <a:p>
            <a:r>
              <a:rPr lang="nl-NL" i="1">
                <a:solidFill>
                  <a:schemeClr val="bg1"/>
                </a:solidFill>
                <a:hlinkClick r:id="rId3">
                  <a:extLst>
                    <a:ext uri="{A12FA001-AC4F-418D-AE19-62706E023703}">
                      <ahyp:hlinkClr xmlns:ahyp="http://schemas.microsoft.com/office/drawing/2018/hyperlinkcolor" val="tx"/>
                    </a:ext>
                  </a:extLst>
                </a:hlinkClick>
              </a:rPr>
              <a:t>https://www.w3.org/TR/vc-data-model/ </a:t>
            </a:r>
            <a:endParaRPr lang="nl-NL" i="1">
              <a:solidFill>
                <a:schemeClr val="bg1"/>
              </a:solidFill>
            </a:endParaRPr>
          </a:p>
        </p:txBody>
      </p:sp>
      <p:sp>
        <p:nvSpPr>
          <p:cNvPr id="3" name="Rechthoek: afgeronde hoeken 2">
            <a:extLst>
              <a:ext uri="{FF2B5EF4-FFF2-40B4-BE49-F238E27FC236}">
                <a16:creationId xmlns:a16="http://schemas.microsoft.com/office/drawing/2014/main" id="{ED51B793-FC64-7997-DD84-F0BDEEF193EE}"/>
              </a:ext>
            </a:extLst>
          </p:cNvPr>
          <p:cNvSpPr/>
          <p:nvPr/>
        </p:nvSpPr>
        <p:spPr>
          <a:xfrm>
            <a:off x="548181" y="1323637"/>
            <a:ext cx="11095637" cy="5058028"/>
          </a:xfrm>
          <a:prstGeom prst="roundRect">
            <a:avLst>
              <a:gd name="adj" fmla="val 6516"/>
            </a:avLst>
          </a:prstGeom>
          <a:solidFill>
            <a:schemeClr val="dk1">
              <a:alpha val="8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sp>
        <p:nvSpPr>
          <p:cNvPr id="4" name="Rechthoek: afgeronde hoeken 3">
            <a:extLst>
              <a:ext uri="{FF2B5EF4-FFF2-40B4-BE49-F238E27FC236}">
                <a16:creationId xmlns:a16="http://schemas.microsoft.com/office/drawing/2014/main" id="{2DED372C-1850-DF14-0381-79B1B3AA90A3}"/>
              </a:ext>
            </a:extLst>
          </p:cNvPr>
          <p:cNvSpPr/>
          <p:nvPr/>
        </p:nvSpPr>
        <p:spPr>
          <a:xfrm>
            <a:off x="838199" y="4298026"/>
            <a:ext cx="7505435" cy="1950374"/>
          </a:xfrm>
          <a:prstGeom prst="roundRect">
            <a:avLst/>
          </a:prstGeom>
          <a:solidFill>
            <a:srgbClr val="F1F8EE"/>
          </a:solidFill>
          <a:ln>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000000"/>
              </a:solidFill>
            </a:endParaRPr>
          </a:p>
        </p:txBody>
      </p:sp>
      <p:sp>
        <p:nvSpPr>
          <p:cNvPr id="6" name="Rechthoek: afgeronde hoeken 5">
            <a:extLst>
              <a:ext uri="{FF2B5EF4-FFF2-40B4-BE49-F238E27FC236}">
                <a16:creationId xmlns:a16="http://schemas.microsoft.com/office/drawing/2014/main" id="{33FC0050-EA75-F3F3-9066-6C9BB911A6F3}"/>
              </a:ext>
            </a:extLst>
          </p:cNvPr>
          <p:cNvSpPr/>
          <p:nvPr/>
        </p:nvSpPr>
        <p:spPr>
          <a:xfrm>
            <a:off x="838199" y="1690688"/>
            <a:ext cx="7505435" cy="2186169"/>
          </a:xfrm>
          <a:prstGeom prst="roundRect">
            <a:avLst/>
          </a:prstGeom>
          <a:solidFill>
            <a:srgbClr val="F8EEF1"/>
          </a:solidFill>
          <a:ln>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000000"/>
              </a:solidFill>
            </a:endParaRPr>
          </a:p>
        </p:txBody>
      </p:sp>
      <p:sp>
        <p:nvSpPr>
          <p:cNvPr id="7" name="Rechthoek: afgeronde hoeken 6">
            <a:extLst>
              <a:ext uri="{FF2B5EF4-FFF2-40B4-BE49-F238E27FC236}">
                <a16:creationId xmlns:a16="http://schemas.microsoft.com/office/drawing/2014/main" id="{07DF4822-4A17-B799-6771-970922ED0502}"/>
              </a:ext>
            </a:extLst>
          </p:cNvPr>
          <p:cNvSpPr/>
          <p:nvPr/>
        </p:nvSpPr>
        <p:spPr>
          <a:xfrm>
            <a:off x="6514004" y="2294599"/>
            <a:ext cx="1751620" cy="1517832"/>
          </a:xfrm>
          <a:prstGeom prst="roundRect">
            <a:avLst/>
          </a:prstGeom>
          <a:solidFill>
            <a:srgbClr val="F9EEE0"/>
          </a:solidFill>
          <a:ln>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000000"/>
              </a:solidFill>
            </a:endParaRPr>
          </a:p>
        </p:txBody>
      </p:sp>
      <p:sp>
        <p:nvSpPr>
          <p:cNvPr id="8" name="Rechthoek: afgeronde hoeken 7">
            <a:extLst>
              <a:ext uri="{FF2B5EF4-FFF2-40B4-BE49-F238E27FC236}">
                <a16:creationId xmlns:a16="http://schemas.microsoft.com/office/drawing/2014/main" id="{57B6C180-33D9-FFC9-1329-B26796DE6085}"/>
              </a:ext>
            </a:extLst>
          </p:cNvPr>
          <p:cNvSpPr/>
          <p:nvPr/>
        </p:nvSpPr>
        <p:spPr>
          <a:xfrm>
            <a:off x="8509392" y="2608966"/>
            <a:ext cx="2968669" cy="2116899"/>
          </a:xfrm>
          <a:prstGeom prst="roundRect">
            <a:avLst/>
          </a:prstGeom>
          <a:solidFill>
            <a:srgbClr val="DDDDDD"/>
          </a:solidFill>
          <a:ln>
            <a:solidFill>
              <a:srgbClr val="000000"/>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nl-NL">
              <a:solidFill>
                <a:schemeClr val="tx1"/>
              </a:solidFill>
            </a:endParaRPr>
          </a:p>
        </p:txBody>
      </p:sp>
      <p:sp>
        <p:nvSpPr>
          <p:cNvPr id="9" name="Rechthoek: afgeronde hoeken 8">
            <a:extLst>
              <a:ext uri="{FF2B5EF4-FFF2-40B4-BE49-F238E27FC236}">
                <a16:creationId xmlns:a16="http://schemas.microsoft.com/office/drawing/2014/main" id="{2F810324-F12B-109D-096B-9E9330301271}"/>
              </a:ext>
            </a:extLst>
          </p:cNvPr>
          <p:cNvSpPr/>
          <p:nvPr/>
        </p:nvSpPr>
        <p:spPr>
          <a:xfrm>
            <a:off x="8745370" y="3194760"/>
            <a:ext cx="2494696" cy="338202"/>
          </a:xfrm>
          <a:prstGeom prst="roundRect">
            <a:avLst/>
          </a:prstGeom>
          <a:solidFill>
            <a:srgbClr val="DDAABB"/>
          </a:solidFill>
          <a:ln>
            <a:solidFill>
              <a:srgbClr val="0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a:solidFill>
                  <a:srgbClr val="000000"/>
                </a:solidFill>
              </a:rPr>
              <a:t>Credential Metadata</a:t>
            </a:r>
            <a:endParaRPr lang="nl-NL" sz="1400">
              <a:solidFill>
                <a:srgbClr val="000000"/>
              </a:solidFill>
            </a:endParaRPr>
          </a:p>
        </p:txBody>
      </p:sp>
      <p:sp>
        <p:nvSpPr>
          <p:cNvPr id="10" name="Tekstvak 9">
            <a:extLst>
              <a:ext uri="{FF2B5EF4-FFF2-40B4-BE49-F238E27FC236}">
                <a16:creationId xmlns:a16="http://schemas.microsoft.com/office/drawing/2014/main" id="{2C56DB59-6A2F-47E6-DB2C-8B7261A2FE5A}"/>
              </a:ext>
            </a:extLst>
          </p:cNvPr>
          <p:cNvSpPr txBox="1"/>
          <p:nvPr/>
        </p:nvSpPr>
        <p:spPr>
          <a:xfrm>
            <a:off x="9055105" y="2751000"/>
            <a:ext cx="1937148" cy="338554"/>
          </a:xfrm>
          <a:prstGeom prst="rect">
            <a:avLst/>
          </a:prstGeom>
          <a:noFill/>
        </p:spPr>
        <p:txBody>
          <a:bodyPr wrap="square" rtlCol="0">
            <a:spAutoFit/>
          </a:bodyPr>
          <a:lstStyle/>
          <a:p>
            <a:pPr algn="ctr"/>
            <a:r>
              <a:rPr lang="en-US" sz="1600" b="1">
                <a:solidFill>
                  <a:srgbClr val="000000"/>
                </a:solidFill>
              </a:rPr>
              <a:t>Verifiable Credential</a:t>
            </a:r>
            <a:endParaRPr lang="nl-NL" sz="1600" b="1">
              <a:solidFill>
                <a:srgbClr val="000000"/>
              </a:solidFill>
            </a:endParaRPr>
          </a:p>
        </p:txBody>
      </p:sp>
      <p:sp>
        <p:nvSpPr>
          <p:cNvPr id="11" name="Rechthoek: afgeronde hoeken 10">
            <a:extLst>
              <a:ext uri="{FF2B5EF4-FFF2-40B4-BE49-F238E27FC236}">
                <a16:creationId xmlns:a16="http://schemas.microsoft.com/office/drawing/2014/main" id="{B8A15D28-036C-6E53-C467-0097FD398A0E}"/>
              </a:ext>
            </a:extLst>
          </p:cNvPr>
          <p:cNvSpPr/>
          <p:nvPr/>
        </p:nvSpPr>
        <p:spPr>
          <a:xfrm>
            <a:off x="8745370" y="3674504"/>
            <a:ext cx="2494696" cy="338202"/>
          </a:xfrm>
          <a:prstGeom prst="roundRect">
            <a:avLst/>
          </a:prstGeom>
          <a:solidFill>
            <a:srgbClr val="FFEE99"/>
          </a:solidFill>
          <a:ln>
            <a:solidFill>
              <a:srgbClr val="0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a:solidFill>
                  <a:srgbClr val="000000"/>
                </a:solidFill>
              </a:rPr>
              <a:t>Claim(s)</a:t>
            </a:r>
            <a:endParaRPr lang="nl-NL" sz="1400">
              <a:solidFill>
                <a:srgbClr val="000000"/>
              </a:solidFill>
            </a:endParaRPr>
          </a:p>
        </p:txBody>
      </p:sp>
      <p:sp>
        <p:nvSpPr>
          <p:cNvPr id="12" name="Rechthoek: afgeronde hoeken 11">
            <a:extLst>
              <a:ext uri="{FF2B5EF4-FFF2-40B4-BE49-F238E27FC236}">
                <a16:creationId xmlns:a16="http://schemas.microsoft.com/office/drawing/2014/main" id="{3D4D3704-B0AC-D865-BB6A-CDDA65A28210}"/>
              </a:ext>
            </a:extLst>
          </p:cNvPr>
          <p:cNvSpPr/>
          <p:nvPr/>
        </p:nvSpPr>
        <p:spPr>
          <a:xfrm>
            <a:off x="8745370" y="4152298"/>
            <a:ext cx="2494696" cy="338202"/>
          </a:xfrm>
          <a:prstGeom prst="roundRect">
            <a:avLst/>
          </a:prstGeom>
          <a:solidFill>
            <a:srgbClr val="BBDDAA"/>
          </a:solidFill>
          <a:ln>
            <a:solidFill>
              <a:srgbClr val="0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a:solidFill>
                  <a:srgbClr val="000000"/>
                </a:solidFill>
              </a:rPr>
              <a:t>Proof(s)</a:t>
            </a:r>
            <a:endParaRPr lang="nl-NL" sz="1400">
              <a:solidFill>
                <a:srgbClr val="000000"/>
              </a:solidFill>
            </a:endParaRPr>
          </a:p>
        </p:txBody>
      </p:sp>
      <p:sp>
        <p:nvSpPr>
          <p:cNvPr id="13" name="Rechthoek 12">
            <a:extLst>
              <a:ext uri="{FF2B5EF4-FFF2-40B4-BE49-F238E27FC236}">
                <a16:creationId xmlns:a16="http://schemas.microsoft.com/office/drawing/2014/main" id="{1BFC89DF-B24F-6DE0-8BC1-17B9191EE90E}"/>
              </a:ext>
            </a:extLst>
          </p:cNvPr>
          <p:cNvSpPr/>
          <p:nvPr/>
        </p:nvSpPr>
        <p:spPr>
          <a:xfrm>
            <a:off x="3686852" y="1762485"/>
            <a:ext cx="1810984" cy="378375"/>
          </a:xfrm>
          <a:prstGeom prst="rect">
            <a:avLst/>
          </a:prstGeom>
          <a:solidFill>
            <a:srgbClr val="DDAABB"/>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err="1">
                <a:solidFill>
                  <a:srgbClr val="000000"/>
                </a:solidFill>
              </a:rPr>
              <a:t>EigendomCredential</a:t>
            </a:r>
            <a:endParaRPr lang="nl-NL" sz="1400">
              <a:solidFill>
                <a:srgbClr val="000000"/>
              </a:solidFill>
            </a:endParaRPr>
          </a:p>
        </p:txBody>
      </p:sp>
      <p:sp>
        <p:nvSpPr>
          <p:cNvPr id="14" name="Ovaal 13">
            <a:extLst>
              <a:ext uri="{FF2B5EF4-FFF2-40B4-BE49-F238E27FC236}">
                <a16:creationId xmlns:a16="http://schemas.microsoft.com/office/drawing/2014/main" id="{EC470E0D-7B9E-314F-DB9E-C0915C4C53DF}"/>
              </a:ext>
            </a:extLst>
          </p:cNvPr>
          <p:cNvSpPr/>
          <p:nvPr/>
        </p:nvSpPr>
        <p:spPr>
          <a:xfrm>
            <a:off x="3686070" y="2492926"/>
            <a:ext cx="1810984" cy="460725"/>
          </a:xfrm>
          <a:prstGeom prst="ellipse">
            <a:avLst/>
          </a:prstGeom>
          <a:solidFill>
            <a:srgbClr val="DDAABB"/>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err="1">
                <a:solidFill>
                  <a:srgbClr val="000000"/>
                </a:solidFill>
              </a:rPr>
              <a:t>Credential</a:t>
            </a:r>
            <a:r>
              <a:rPr lang="nl-NL" sz="1400">
                <a:solidFill>
                  <a:srgbClr val="000000"/>
                </a:solidFill>
              </a:rPr>
              <a:t> 123</a:t>
            </a:r>
          </a:p>
        </p:txBody>
      </p:sp>
      <p:sp>
        <p:nvSpPr>
          <p:cNvPr id="15" name="Rechthoek 14">
            <a:extLst>
              <a:ext uri="{FF2B5EF4-FFF2-40B4-BE49-F238E27FC236}">
                <a16:creationId xmlns:a16="http://schemas.microsoft.com/office/drawing/2014/main" id="{3934BDAF-1F53-9AFB-3080-A17651F99FBC}"/>
              </a:ext>
            </a:extLst>
          </p:cNvPr>
          <p:cNvSpPr/>
          <p:nvPr/>
        </p:nvSpPr>
        <p:spPr>
          <a:xfrm>
            <a:off x="946315" y="2541720"/>
            <a:ext cx="1962872" cy="378375"/>
          </a:xfrm>
          <a:prstGeom prst="rect">
            <a:avLst/>
          </a:prstGeom>
          <a:solidFill>
            <a:srgbClr val="DDAABB"/>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a:solidFill>
                  <a:srgbClr val="000000"/>
                </a:solidFill>
              </a:rPr>
              <a:t>2018-03-16T22:37:26Z</a:t>
            </a:r>
          </a:p>
        </p:txBody>
      </p:sp>
      <p:sp>
        <p:nvSpPr>
          <p:cNvPr id="16" name="Ovaal 15">
            <a:extLst>
              <a:ext uri="{FF2B5EF4-FFF2-40B4-BE49-F238E27FC236}">
                <a16:creationId xmlns:a16="http://schemas.microsoft.com/office/drawing/2014/main" id="{92837A71-E854-2B39-D249-D6DD6CFC5395}"/>
              </a:ext>
            </a:extLst>
          </p:cNvPr>
          <p:cNvSpPr/>
          <p:nvPr/>
        </p:nvSpPr>
        <p:spPr>
          <a:xfrm>
            <a:off x="3721189" y="3317325"/>
            <a:ext cx="1745556" cy="507611"/>
          </a:xfrm>
          <a:prstGeom prst="ellipse">
            <a:avLst/>
          </a:prstGeom>
          <a:solidFill>
            <a:srgbClr val="DDAABB"/>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a:solidFill>
                  <a:srgbClr val="000000"/>
                </a:solidFill>
              </a:rPr>
              <a:t>Kadaster</a:t>
            </a:r>
          </a:p>
        </p:txBody>
      </p:sp>
      <p:sp>
        <p:nvSpPr>
          <p:cNvPr id="17" name="Ovaal 16">
            <a:extLst>
              <a:ext uri="{FF2B5EF4-FFF2-40B4-BE49-F238E27FC236}">
                <a16:creationId xmlns:a16="http://schemas.microsoft.com/office/drawing/2014/main" id="{45BCC284-0DA4-DF0B-AA95-875CD929BC1F}"/>
              </a:ext>
            </a:extLst>
          </p:cNvPr>
          <p:cNvSpPr/>
          <p:nvPr/>
        </p:nvSpPr>
        <p:spPr>
          <a:xfrm>
            <a:off x="6724424" y="2497303"/>
            <a:ext cx="1323893" cy="460725"/>
          </a:xfrm>
          <a:prstGeom prst="ellipse">
            <a:avLst/>
          </a:prstGeom>
          <a:solidFill>
            <a:srgbClr val="FFEE99"/>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a:solidFill>
                  <a:srgbClr val="000000"/>
                </a:solidFill>
              </a:rPr>
              <a:t>Vera</a:t>
            </a:r>
          </a:p>
        </p:txBody>
      </p:sp>
      <p:sp>
        <p:nvSpPr>
          <p:cNvPr id="18" name="Rechthoek 17">
            <a:extLst>
              <a:ext uri="{FF2B5EF4-FFF2-40B4-BE49-F238E27FC236}">
                <a16:creationId xmlns:a16="http://schemas.microsoft.com/office/drawing/2014/main" id="{9563F80C-FBC2-8EF3-7B97-5ECA238E1579}"/>
              </a:ext>
            </a:extLst>
          </p:cNvPr>
          <p:cNvSpPr/>
          <p:nvPr/>
        </p:nvSpPr>
        <p:spPr>
          <a:xfrm>
            <a:off x="6625364" y="3342479"/>
            <a:ext cx="1537230" cy="378375"/>
          </a:xfrm>
          <a:prstGeom prst="rect">
            <a:avLst/>
          </a:prstGeom>
          <a:solidFill>
            <a:srgbClr val="FFEE99"/>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a:solidFill>
                  <a:srgbClr val="000000"/>
                </a:solidFill>
              </a:rPr>
              <a:t>APD01-U-9833</a:t>
            </a:r>
          </a:p>
        </p:txBody>
      </p:sp>
      <p:sp>
        <p:nvSpPr>
          <p:cNvPr id="19" name="Ovaal 18">
            <a:extLst>
              <a:ext uri="{FF2B5EF4-FFF2-40B4-BE49-F238E27FC236}">
                <a16:creationId xmlns:a16="http://schemas.microsoft.com/office/drawing/2014/main" id="{F9B48F11-C571-F178-C540-399ACFC688D2}"/>
              </a:ext>
            </a:extLst>
          </p:cNvPr>
          <p:cNvSpPr/>
          <p:nvPr/>
        </p:nvSpPr>
        <p:spPr>
          <a:xfrm>
            <a:off x="3720681" y="4697849"/>
            <a:ext cx="1745556" cy="460725"/>
          </a:xfrm>
          <a:prstGeom prst="ellipse">
            <a:avLst/>
          </a:prstGeom>
          <a:solidFill>
            <a:srgbClr val="BBDDAA"/>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err="1">
                <a:solidFill>
                  <a:srgbClr val="000000"/>
                </a:solidFill>
              </a:rPr>
              <a:t>Signature</a:t>
            </a:r>
            <a:r>
              <a:rPr lang="nl-NL" sz="1400">
                <a:solidFill>
                  <a:srgbClr val="000000"/>
                </a:solidFill>
              </a:rPr>
              <a:t> 456</a:t>
            </a:r>
          </a:p>
        </p:txBody>
      </p:sp>
      <p:sp>
        <p:nvSpPr>
          <p:cNvPr id="20" name="Ovaal 19">
            <a:extLst>
              <a:ext uri="{FF2B5EF4-FFF2-40B4-BE49-F238E27FC236}">
                <a16:creationId xmlns:a16="http://schemas.microsoft.com/office/drawing/2014/main" id="{E3FAB0CC-71CB-0C50-033A-CBC2D6721A5D}"/>
              </a:ext>
            </a:extLst>
          </p:cNvPr>
          <p:cNvSpPr/>
          <p:nvPr/>
        </p:nvSpPr>
        <p:spPr>
          <a:xfrm>
            <a:off x="3720681" y="5732876"/>
            <a:ext cx="1745556" cy="460725"/>
          </a:xfrm>
          <a:prstGeom prst="ellipse">
            <a:avLst/>
          </a:prstGeom>
          <a:solidFill>
            <a:srgbClr val="BBDDAA"/>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a:solidFill>
                  <a:srgbClr val="000000"/>
                </a:solidFill>
              </a:rPr>
              <a:t>Kadaster Public </a:t>
            </a:r>
            <a:r>
              <a:rPr lang="nl-NL" sz="1400" err="1">
                <a:solidFill>
                  <a:srgbClr val="000000"/>
                </a:solidFill>
              </a:rPr>
              <a:t>Key</a:t>
            </a:r>
            <a:r>
              <a:rPr lang="nl-NL" sz="1400">
                <a:solidFill>
                  <a:srgbClr val="000000"/>
                </a:solidFill>
              </a:rPr>
              <a:t> 7</a:t>
            </a:r>
          </a:p>
        </p:txBody>
      </p:sp>
      <p:sp>
        <p:nvSpPr>
          <p:cNvPr id="21" name="Rechthoek 20">
            <a:extLst>
              <a:ext uri="{FF2B5EF4-FFF2-40B4-BE49-F238E27FC236}">
                <a16:creationId xmlns:a16="http://schemas.microsoft.com/office/drawing/2014/main" id="{DCE639D1-78CB-82D8-8CB2-0419B2ABAD0B}"/>
              </a:ext>
            </a:extLst>
          </p:cNvPr>
          <p:cNvSpPr/>
          <p:nvPr/>
        </p:nvSpPr>
        <p:spPr>
          <a:xfrm>
            <a:off x="1233714" y="4432461"/>
            <a:ext cx="1890486" cy="378375"/>
          </a:xfrm>
          <a:prstGeom prst="rect">
            <a:avLst/>
          </a:prstGeom>
          <a:solidFill>
            <a:srgbClr val="BBDDAA"/>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a:solidFill>
                  <a:srgbClr val="000000"/>
                </a:solidFill>
              </a:rPr>
              <a:t>RsaSignature2018</a:t>
            </a:r>
          </a:p>
        </p:txBody>
      </p:sp>
      <p:sp>
        <p:nvSpPr>
          <p:cNvPr id="22" name="Rechthoek 21">
            <a:extLst>
              <a:ext uri="{FF2B5EF4-FFF2-40B4-BE49-F238E27FC236}">
                <a16:creationId xmlns:a16="http://schemas.microsoft.com/office/drawing/2014/main" id="{0729899C-F6F5-7CFF-1A7F-54D90B35B742}"/>
              </a:ext>
            </a:extLst>
          </p:cNvPr>
          <p:cNvSpPr/>
          <p:nvPr/>
        </p:nvSpPr>
        <p:spPr>
          <a:xfrm>
            <a:off x="1233714" y="5094863"/>
            <a:ext cx="1890486" cy="378375"/>
          </a:xfrm>
          <a:prstGeom prst="rect">
            <a:avLst/>
          </a:prstGeom>
          <a:solidFill>
            <a:srgbClr val="BBDDAA"/>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a:solidFill>
                  <a:srgbClr val="000000"/>
                </a:solidFill>
              </a:rPr>
              <a:t>2023-05-23T13:01:35Z</a:t>
            </a:r>
          </a:p>
        </p:txBody>
      </p:sp>
      <p:sp>
        <p:nvSpPr>
          <p:cNvPr id="23" name="Rechthoek 22">
            <a:extLst>
              <a:ext uri="{FF2B5EF4-FFF2-40B4-BE49-F238E27FC236}">
                <a16:creationId xmlns:a16="http://schemas.microsoft.com/office/drawing/2014/main" id="{DF63EF5F-3020-00AB-8BDE-CF801297CFA8}"/>
              </a:ext>
            </a:extLst>
          </p:cNvPr>
          <p:cNvSpPr/>
          <p:nvPr/>
        </p:nvSpPr>
        <p:spPr>
          <a:xfrm>
            <a:off x="6090728" y="4434924"/>
            <a:ext cx="1979359" cy="378375"/>
          </a:xfrm>
          <a:prstGeom prst="rect">
            <a:avLst/>
          </a:prstGeom>
          <a:solidFill>
            <a:srgbClr val="BBDDAA"/>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a:solidFill>
                  <a:srgbClr val="000000"/>
                </a:solidFill>
              </a:rPr>
              <a:t>34dj239dsj328</a:t>
            </a:r>
          </a:p>
        </p:txBody>
      </p:sp>
      <p:sp>
        <p:nvSpPr>
          <p:cNvPr id="24" name="Rechthoek 23">
            <a:extLst>
              <a:ext uri="{FF2B5EF4-FFF2-40B4-BE49-F238E27FC236}">
                <a16:creationId xmlns:a16="http://schemas.microsoft.com/office/drawing/2014/main" id="{AF89CD67-544B-2C39-17E5-BAA79DF93FF2}"/>
              </a:ext>
            </a:extLst>
          </p:cNvPr>
          <p:cNvSpPr/>
          <p:nvPr/>
        </p:nvSpPr>
        <p:spPr>
          <a:xfrm>
            <a:off x="6090728" y="5097326"/>
            <a:ext cx="1979359" cy="378375"/>
          </a:xfrm>
          <a:prstGeom prst="rect">
            <a:avLst/>
          </a:prstGeom>
          <a:solidFill>
            <a:srgbClr val="BBDDAA"/>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err="1">
                <a:solidFill>
                  <a:srgbClr val="000000"/>
                </a:solidFill>
              </a:rPr>
              <a:t>qaQwG</a:t>
            </a:r>
            <a:r>
              <a:rPr lang="nl-NL" sz="1400">
                <a:solidFill>
                  <a:srgbClr val="000000"/>
                </a:solidFill>
              </a:rPr>
              <a:t>…</a:t>
            </a:r>
            <a:r>
              <a:rPr lang="nl-NL" sz="1400" err="1">
                <a:solidFill>
                  <a:srgbClr val="000000"/>
                </a:solidFill>
              </a:rPr>
              <a:t>xyNA</a:t>
            </a:r>
            <a:r>
              <a:rPr lang="nl-NL" sz="1400">
                <a:solidFill>
                  <a:srgbClr val="000000"/>
                </a:solidFill>
              </a:rPr>
              <a:t>==</a:t>
            </a:r>
          </a:p>
        </p:txBody>
      </p:sp>
      <p:cxnSp>
        <p:nvCxnSpPr>
          <p:cNvPr id="25" name="Verbindingslijn: gekromd 24">
            <a:extLst>
              <a:ext uri="{FF2B5EF4-FFF2-40B4-BE49-F238E27FC236}">
                <a16:creationId xmlns:a16="http://schemas.microsoft.com/office/drawing/2014/main" id="{88C69DED-A25E-C909-B0F4-1811DA4D86F2}"/>
              </a:ext>
            </a:extLst>
          </p:cNvPr>
          <p:cNvCxnSpPr>
            <a:cxnSpLocks/>
            <a:stCxn id="19" idx="3"/>
            <a:endCxn id="22" idx="3"/>
          </p:cNvCxnSpPr>
          <p:nvPr/>
        </p:nvCxnSpPr>
        <p:spPr>
          <a:xfrm rot="5400000">
            <a:off x="3453782" y="4761520"/>
            <a:ext cx="192949" cy="852112"/>
          </a:xfrm>
          <a:prstGeom prst="curvedConnector2">
            <a:avLst/>
          </a:prstGeom>
          <a:ln w="19050" cap="rnd">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kstvak 25">
            <a:extLst>
              <a:ext uri="{FF2B5EF4-FFF2-40B4-BE49-F238E27FC236}">
                <a16:creationId xmlns:a16="http://schemas.microsoft.com/office/drawing/2014/main" id="{6CAC5DC5-3F24-416E-EBF3-ADD8A99B14F1}"/>
              </a:ext>
            </a:extLst>
          </p:cNvPr>
          <p:cNvSpPr txBox="1"/>
          <p:nvPr/>
        </p:nvSpPr>
        <p:spPr>
          <a:xfrm>
            <a:off x="3116699" y="5266728"/>
            <a:ext cx="657231" cy="276999"/>
          </a:xfrm>
          <a:prstGeom prst="rect">
            <a:avLst/>
          </a:prstGeom>
          <a:noFill/>
        </p:spPr>
        <p:txBody>
          <a:bodyPr wrap="none" rtlCol="0">
            <a:spAutoFit/>
          </a:bodyPr>
          <a:lstStyle/>
          <a:p>
            <a:r>
              <a:rPr lang="nl-NL" sz="1200" err="1">
                <a:solidFill>
                  <a:srgbClr val="000000"/>
                </a:solidFill>
              </a:rPr>
              <a:t>created</a:t>
            </a:r>
            <a:endParaRPr lang="nl-NL" sz="1200">
              <a:solidFill>
                <a:srgbClr val="000000"/>
              </a:solidFill>
            </a:endParaRPr>
          </a:p>
        </p:txBody>
      </p:sp>
      <p:cxnSp>
        <p:nvCxnSpPr>
          <p:cNvPr id="27" name="Verbindingslijn: gekromd 26">
            <a:extLst>
              <a:ext uri="{FF2B5EF4-FFF2-40B4-BE49-F238E27FC236}">
                <a16:creationId xmlns:a16="http://schemas.microsoft.com/office/drawing/2014/main" id="{26ABF87A-43FF-4792-C800-F7220AC646E1}"/>
              </a:ext>
            </a:extLst>
          </p:cNvPr>
          <p:cNvCxnSpPr>
            <a:cxnSpLocks/>
            <a:stCxn id="19" idx="1"/>
            <a:endCxn id="21" idx="3"/>
          </p:cNvCxnSpPr>
          <p:nvPr/>
        </p:nvCxnSpPr>
        <p:spPr>
          <a:xfrm rot="16200000" flipV="1">
            <a:off x="3478420" y="4267429"/>
            <a:ext cx="143672" cy="852112"/>
          </a:xfrm>
          <a:prstGeom prst="curvedConnector2">
            <a:avLst/>
          </a:prstGeom>
          <a:ln w="19050" cap="rnd">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Verbindingslijn: gekromd 27">
            <a:extLst>
              <a:ext uri="{FF2B5EF4-FFF2-40B4-BE49-F238E27FC236}">
                <a16:creationId xmlns:a16="http://schemas.microsoft.com/office/drawing/2014/main" id="{F9D268AA-B5E0-6A48-62F2-9D23A4500C06}"/>
              </a:ext>
            </a:extLst>
          </p:cNvPr>
          <p:cNvCxnSpPr>
            <a:cxnSpLocks/>
            <a:stCxn id="19" idx="7"/>
            <a:endCxn id="23" idx="1"/>
          </p:cNvCxnSpPr>
          <p:nvPr/>
        </p:nvCxnSpPr>
        <p:spPr>
          <a:xfrm rot="5400000" flipH="1" flipV="1">
            <a:off x="5580063" y="4254656"/>
            <a:ext cx="141209" cy="880122"/>
          </a:xfrm>
          <a:prstGeom prst="curvedConnector2">
            <a:avLst/>
          </a:prstGeom>
          <a:ln w="19050" cap="rnd">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Verbindingslijn: gekromd 28">
            <a:extLst>
              <a:ext uri="{FF2B5EF4-FFF2-40B4-BE49-F238E27FC236}">
                <a16:creationId xmlns:a16="http://schemas.microsoft.com/office/drawing/2014/main" id="{D4712263-1BC1-CFE6-60BE-91BDC1CBEE91}"/>
              </a:ext>
            </a:extLst>
          </p:cNvPr>
          <p:cNvCxnSpPr>
            <a:cxnSpLocks/>
            <a:stCxn id="19" idx="5"/>
            <a:endCxn id="24" idx="1"/>
          </p:cNvCxnSpPr>
          <p:nvPr/>
        </p:nvCxnSpPr>
        <p:spPr>
          <a:xfrm rot="16200000" flipH="1">
            <a:off x="5552961" y="4748747"/>
            <a:ext cx="195412" cy="880122"/>
          </a:xfrm>
          <a:prstGeom prst="curvedConnector2">
            <a:avLst/>
          </a:prstGeom>
          <a:ln w="19050" cap="rnd">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0" name="Tekstvak 29">
            <a:extLst>
              <a:ext uri="{FF2B5EF4-FFF2-40B4-BE49-F238E27FC236}">
                <a16:creationId xmlns:a16="http://schemas.microsoft.com/office/drawing/2014/main" id="{993910B9-5EB9-482E-1405-14D275C6B122}"/>
              </a:ext>
            </a:extLst>
          </p:cNvPr>
          <p:cNvSpPr txBox="1"/>
          <p:nvPr/>
        </p:nvSpPr>
        <p:spPr>
          <a:xfrm>
            <a:off x="4985362" y="5257364"/>
            <a:ext cx="1108765" cy="276999"/>
          </a:xfrm>
          <a:prstGeom prst="rect">
            <a:avLst/>
          </a:prstGeom>
          <a:noFill/>
        </p:spPr>
        <p:txBody>
          <a:bodyPr wrap="none" rtlCol="0">
            <a:spAutoFit/>
          </a:bodyPr>
          <a:lstStyle/>
          <a:p>
            <a:r>
              <a:rPr lang="nl-NL" sz="1200" err="1">
                <a:solidFill>
                  <a:srgbClr val="000000"/>
                </a:solidFill>
              </a:rPr>
              <a:t>signatureValue</a:t>
            </a:r>
            <a:endParaRPr lang="nl-NL" sz="1200">
              <a:solidFill>
                <a:srgbClr val="000000"/>
              </a:solidFill>
            </a:endParaRPr>
          </a:p>
        </p:txBody>
      </p:sp>
      <p:sp>
        <p:nvSpPr>
          <p:cNvPr id="31" name="Tekstvak 30">
            <a:extLst>
              <a:ext uri="{FF2B5EF4-FFF2-40B4-BE49-F238E27FC236}">
                <a16:creationId xmlns:a16="http://schemas.microsoft.com/office/drawing/2014/main" id="{81F474D8-CCD8-B2E1-A7DB-3D16F62C6836}"/>
              </a:ext>
            </a:extLst>
          </p:cNvPr>
          <p:cNvSpPr txBox="1"/>
          <p:nvPr/>
        </p:nvSpPr>
        <p:spPr>
          <a:xfrm>
            <a:off x="3175583" y="4367469"/>
            <a:ext cx="461986" cy="276999"/>
          </a:xfrm>
          <a:prstGeom prst="rect">
            <a:avLst/>
          </a:prstGeom>
          <a:noFill/>
        </p:spPr>
        <p:txBody>
          <a:bodyPr wrap="none" rtlCol="0">
            <a:spAutoFit/>
          </a:bodyPr>
          <a:lstStyle/>
          <a:p>
            <a:r>
              <a:rPr lang="nl-NL" sz="1200">
                <a:solidFill>
                  <a:srgbClr val="000000"/>
                </a:solidFill>
              </a:rPr>
              <a:t>type</a:t>
            </a:r>
          </a:p>
        </p:txBody>
      </p:sp>
      <p:sp>
        <p:nvSpPr>
          <p:cNvPr id="32" name="Tekstvak 31">
            <a:extLst>
              <a:ext uri="{FF2B5EF4-FFF2-40B4-BE49-F238E27FC236}">
                <a16:creationId xmlns:a16="http://schemas.microsoft.com/office/drawing/2014/main" id="{DCBBA061-B37A-AA78-19FD-6C60D18D82C5}"/>
              </a:ext>
            </a:extLst>
          </p:cNvPr>
          <p:cNvSpPr txBox="1"/>
          <p:nvPr/>
        </p:nvSpPr>
        <p:spPr>
          <a:xfrm>
            <a:off x="5403353" y="4367468"/>
            <a:ext cx="569387" cy="276999"/>
          </a:xfrm>
          <a:prstGeom prst="rect">
            <a:avLst/>
          </a:prstGeom>
          <a:noFill/>
        </p:spPr>
        <p:txBody>
          <a:bodyPr wrap="none" rtlCol="0">
            <a:spAutoFit/>
          </a:bodyPr>
          <a:lstStyle/>
          <a:p>
            <a:r>
              <a:rPr lang="nl-NL" sz="1200" err="1">
                <a:solidFill>
                  <a:srgbClr val="000000"/>
                </a:solidFill>
              </a:rPr>
              <a:t>nonce</a:t>
            </a:r>
            <a:endParaRPr lang="nl-NL" sz="1200">
              <a:solidFill>
                <a:srgbClr val="000000"/>
              </a:solidFill>
            </a:endParaRPr>
          </a:p>
        </p:txBody>
      </p:sp>
      <p:cxnSp>
        <p:nvCxnSpPr>
          <p:cNvPr id="33" name="Rechte verbindingslijn met pijl 32">
            <a:extLst>
              <a:ext uri="{FF2B5EF4-FFF2-40B4-BE49-F238E27FC236}">
                <a16:creationId xmlns:a16="http://schemas.microsoft.com/office/drawing/2014/main" id="{32E276CE-92A5-3FCD-D7FC-4232C1C12403}"/>
              </a:ext>
            </a:extLst>
          </p:cNvPr>
          <p:cNvCxnSpPr>
            <a:stCxn id="19" idx="4"/>
            <a:endCxn id="20" idx="0"/>
          </p:cNvCxnSpPr>
          <p:nvPr/>
        </p:nvCxnSpPr>
        <p:spPr>
          <a:xfrm>
            <a:off x="4593459" y="5158574"/>
            <a:ext cx="0" cy="574302"/>
          </a:xfrm>
          <a:prstGeom prst="straightConnector1">
            <a:avLst/>
          </a:prstGeom>
          <a:ln w="19050" cap="rnd">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4" name="Tekstvak 33">
            <a:extLst>
              <a:ext uri="{FF2B5EF4-FFF2-40B4-BE49-F238E27FC236}">
                <a16:creationId xmlns:a16="http://schemas.microsoft.com/office/drawing/2014/main" id="{E4D64BE7-A53C-1F93-5631-D8A1E9E5464F}"/>
              </a:ext>
            </a:extLst>
          </p:cNvPr>
          <p:cNvSpPr txBox="1"/>
          <p:nvPr/>
        </p:nvSpPr>
        <p:spPr>
          <a:xfrm>
            <a:off x="3967487" y="5405227"/>
            <a:ext cx="634982" cy="276999"/>
          </a:xfrm>
          <a:prstGeom prst="rect">
            <a:avLst/>
          </a:prstGeom>
          <a:noFill/>
        </p:spPr>
        <p:txBody>
          <a:bodyPr wrap="none" rtlCol="0">
            <a:spAutoFit/>
          </a:bodyPr>
          <a:lstStyle/>
          <a:p>
            <a:r>
              <a:rPr lang="nl-NL" sz="1200" err="1">
                <a:solidFill>
                  <a:srgbClr val="000000"/>
                </a:solidFill>
              </a:rPr>
              <a:t>creator</a:t>
            </a:r>
            <a:endParaRPr lang="nl-NL" sz="1200">
              <a:solidFill>
                <a:srgbClr val="000000"/>
              </a:solidFill>
            </a:endParaRPr>
          </a:p>
        </p:txBody>
      </p:sp>
      <p:cxnSp>
        <p:nvCxnSpPr>
          <p:cNvPr id="35" name="Rechte verbindingslijn met pijl 34">
            <a:extLst>
              <a:ext uri="{FF2B5EF4-FFF2-40B4-BE49-F238E27FC236}">
                <a16:creationId xmlns:a16="http://schemas.microsoft.com/office/drawing/2014/main" id="{51C407F4-71EF-0CEB-01BA-CCF3A12B034E}"/>
              </a:ext>
            </a:extLst>
          </p:cNvPr>
          <p:cNvCxnSpPr>
            <a:cxnSpLocks/>
            <a:stCxn id="6" idx="2"/>
            <a:endCxn id="19" idx="0"/>
          </p:cNvCxnSpPr>
          <p:nvPr/>
        </p:nvCxnSpPr>
        <p:spPr>
          <a:xfrm>
            <a:off x="4590917" y="3876857"/>
            <a:ext cx="2542" cy="820992"/>
          </a:xfrm>
          <a:prstGeom prst="straightConnector1">
            <a:avLst/>
          </a:prstGeom>
          <a:ln w="19050" cap="rnd">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Rechte verbindingslijn met pijl 35">
            <a:extLst>
              <a:ext uri="{FF2B5EF4-FFF2-40B4-BE49-F238E27FC236}">
                <a16:creationId xmlns:a16="http://schemas.microsoft.com/office/drawing/2014/main" id="{83BCCB9B-E640-3718-5FB9-B5AD151A7F70}"/>
              </a:ext>
            </a:extLst>
          </p:cNvPr>
          <p:cNvCxnSpPr>
            <a:cxnSpLocks/>
            <a:stCxn id="14" idx="4"/>
            <a:endCxn id="16" idx="0"/>
          </p:cNvCxnSpPr>
          <p:nvPr/>
        </p:nvCxnSpPr>
        <p:spPr>
          <a:xfrm>
            <a:off x="4591562" y="2953651"/>
            <a:ext cx="2405" cy="363674"/>
          </a:xfrm>
          <a:prstGeom prst="straightConnector1">
            <a:avLst/>
          </a:prstGeom>
          <a:ln w="19050" cap="rnd">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Rechte verbindingslijn met pijl 36">
            <a:extLst>
              <a:ext uri="{FF2B5EF4-FFF2-40B4-BE49-F238E27FC236}">
                <a16:creationId xmlns:a16="http://schemas.microsoft.com/office/drawing/2014/main" id="{78CA7EED-5D31-F2A2-6ABF-8BA71F1F8D17}"/>
              </a:ext>
            </a:extLst>
          </p:cNvPr>
          <p:cNvCxnSpPr>
            <a:cxnSpLocks/>
            <a:stCxn id="14" idx="0"/>
            <a:endCxn id="13" idx="2"/>
          </p:cNvCxnSpPr>
          <p:nvPr/>
        </p:nvCxnSpPr>
        <p:spPr>
          <a:xfrm flipV="1">
            <a:off x="4591562" y="2140860"/>
            <a:ext cx="782" cy="352066"/>
          </a:xfrm>
          <a:prstGeom prst="straightConnector1">
            <a:avLst/>
          </a:prstGeom>
          <a:ln w="19050" cap="rnd">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Rechte verbindingslijn met pijl 39">
            <a:extLst>
              <a:ext uri="{FF2B5EF4-FFF2-40B4-BE49-F238E27FC236}">
                <a16:creationId xmlns:a16="http://schemas.microsoft.com/office/drawing/2014/main" id="{F85C3F08-AE3C-FE25-2DBA-56710621F80E}"/>
              </a:ext>
            </a:extLst>
          </p:cNvPr>
          <p:cNvCxnSpPr>
            <a:cxnSpLocks/>
            <a:stCxn id="14" idx="2"/>
            <a:endCxn id="15" idx="3"/>
          </p:cNvCxnSpPr>
          <p:nvPr/>
        </p:nvCxnSpPr>
        <p:spPr>
          <a:xfrm flipH="1">
            <a:off x="2909187" y="2723289"/>
            <a:ext cx="776883" cy="7619"/>
          </a:xfrm>
          <a:prstGeom prst="straightConnector1">
            <a:avLst/>
          </a:prstGeom>
          <a:ln w="19050" cap="rnd">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Rechte verbindingslijn met pijl 40">
            <a:extLst>
              <a:ext uri="{FF2B5EF4-FFF2-40B4-BE49-F238E27FC236}">
                <a16:creationId xmlns:a16="http://schemas.microsoft.com/office/drawing/2014/main" id="{C61650C4-6D09-564E-705A-FDDD9BFE9C47}"/>
              </a:ext>
            </a:extLst>
          </p:cNvPr>
          <p:cNvCxnSpPr>
            <a:cxnSpLocks/>
            <a:stCxn id="17" idx="4"/>
            <a:endCxn id="18" idx="0"/>
          </p:cNvCxnSpPr>
          <p:nvPr/>
        </p:nvCxnSpPr>
        <p:spPr>
          <a:xfrm>
            <a:off x="7386371" y="2958028"/>
            <a:ext cx="7608" cy="384451"/>
          </a:xfrm>
          <a:prstGeom prst="straightConnector1">
            <a:avLst/>
          </a:prstGeom>
          <a:ln w="19050" cap="rnd">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2" name="Tekstvak 41">
            <a:extLst>
              <a:ext uri="{FF2B5EF4-FFF2-40B4-BE49-F238E27FC236}">
                <a16:creationId xmlns:a16="http://schemas.microsoft.com/office/drawing/2014/main" id="{8D934F4C-A973-CCA5-8D7E-CFA90867FC1B}"/>
              </a:ext>
            </a:extLst>
          </p:cNvPr>
          <p:cNvSpPr txBox="1"/>
          <p:nvPr/>
        </p:nvSpPr>
        <p:spPr>
          <a:xfrm>
            <a:off x="7546054" y="2053885"/>
            <a:ext cx="535724" cy="276999"/>
          </a:xfrm>
          <a:prstGeom prst="rect">
            <a:avLst/>
          </a:prstGeom>
          <a:noFill/>
        </p:spPr>
        <p:txBody>
          <a:bodyPr wrap="none" rtlCol="0">
            <a:spAutoFit/>
          </a:bodyPr>
          <a:lstStyle/>
          <a:p>
            <a:r>
              <a:rPr lang="nl-NL" sz="1200" i="1">
                <a:solidFill>
                  <a:srgbClr val="000000"/>
                </a:solidFill>
              </a:rPr>
              <a:t>Claim</a:t>
            </a:r>
          </a:p>
        </p:txBody>
      </p:sp>
      <p:sp>
        <p:nvSpPr>
          <p:cNvPr id="45" name="Tekstvak 44">
            <a:extLst>
              <a:ext uri="{FF2B5EF4-FFF2-40B4-BE49-F238E27FC236}">
                <a16:creationId xmlns:a16="http://schemas.microsoft.com/office/drawing/2014/main" id="{8DC3CF47-C053-7E67-C739-7360BDEF4BE6}"/>
              </a:ext>
            </a:extLst>
          </p:cNvPr>
          <p:cNvSpPr txBox="1"/>
          <p:nvPr/>
        </p:nvSpPr>
        <p:spPr>
          <a:xfrm>
            <a:off x="6429531" y="4042514"/>
            <a:ext cx="1614673" cy="276999"/>
          </a:xfrm>
          <a:prstGeom prst="rect">
            <a:avLst/>
          </a:prstGeom>
          <a:noFill/>
        </p:spPr>
        <p:txBody>
          <a:bodyPr wrap="none" rtlCol="0">
            <a:spAutoFit/>
          </a:bodyPr>
          <a:lstStyle/>
          <a:p>
            <a:r>
              <a:rPr lang="nl-NL" sz="1200" i="1" err="1">
                <a:solidFill>
                  <a:srgbClr val="000000"/>
                </a:solidFill>
              </a:rPr>
              <a:t>Credential</a:t>
            </a:r>
            <a:r>
              <a:rPr lang="nl-NL" sz="1200" i="1">
                <a:solidFill>
                  <a:srgbClr val="000000"/>
                </a:solidFill>
              </a:rPr>
              <a:t> </a:t>
            </a:r>
            <a:r>
              <a:rPr lang="nl-NL" sz="1200" i="1" err="1">
                <a:solidFill>
                  <a:srgbClr val="000000"/>
                </a:solidFill>
              </a:rPr>
              <a:t>Proof</a:t>
            </a:r>
            <a:r>
              <a:rPr lang="nl-NL" sz="1200" i="1">
                <a:solidFill>
                  <a:srgbClr val="000000"/>
                </a:solidFill>
              </a:rPr>
              <a:t> </a:t>
            </a:r>
            <a:r>
              <a:rPr lang="nl-NL" sz="1200" i="1" err="1">
                <a:solidFill>
                  <a:srgbClr val="000000"/>
                </a:solidFill>
              </a:rPr>
              <a:t>Graph</a:t>
            </a:r>
            <a:endParaRPr lang="nl-NL" sz="1200" i="1">
              <a:solidFill>
                <a:srgbClr val="000000"/>
              </a:solidFill>
            </a:endParaRPr>
          </a:p>
        </p:txBody>
      </p:sp>
      <p:sp>
        <p:nvSpPr>
          <p:cNvPr id="46" name="Tekstvak 45">
            <a:extLst>
              <a:ext uri="{FF2B5EF4-FFF2-40B4-BE49-F238E27FC236}">
                <a16:creationId xmlns:a16="http://schemas.microsoft.com/office/drawing/2014/main" id="{648D9D48-4FDD-23EE-A7F9-6B0EDD5D5D3C}"/>
              </a:ext>
            </a:extLst>
          </p:cNvPr>
          <p:cNvSpPr txBox="1"/>
          <p:nvPr/>
        </p:nvSpPr>
        <p:spPr>
          <a:xfrm>
            <a:off x="4554322" y="4018686"/>
            <a:ext cx="525208" cy="276999"/>
          </a:xfrm>
          <a:prstGeom prst="rect">
            <a:avLst/>
          </a:prstGeom>
          <a:noFill/>
        </p:spPr>
        <p:txBody>
          <a:bodyPr wrap="none" rtlCol="0">
            <a:spAutoFit/>
          </a:bodyPr>
          <a:lstStyle/>
          <a:p>
            <a:r>
              <a:rPr lang="nl-NL" sz="1200" err="1">
                <a:solidFill>
                  <a:srgbClr val="000000"/>
                </a:solidFill>
              </a:rPr>
              <a:t>proof</a:t>
            </a:r>
            <a:endParaRPr lang="nl-NL" sz="1200">
              <a:solidFill>
                <a:srgbClr val="000000"/>
              </a:solidFill>
            </a:endParaRPr>
          </a:p>
        </p:txBody>
      </p:sp>
      <p:sp>
        <p:nvSpPr>
          <p:cNvPr id="47" name="Tekstvak 46">
            <a:extLst>
              <a:ext uri="{FF2B5EF4-FFF2-40B4-BE49-F238E27FC236}">
                <a16:creationId xmlns:a16="http://schemas.microsoft.com/office/drawing/2014/main" id="{1DF21F6B-27F8-FBBA-C2D6-86CD59A9786D}"/>
              </a:ext>
            </a:extLst>
          </p:cNvPr>
          <p:cNvSpPr txBox="1"/>
          <p:nvPr/>
        </p:nvSpPr>
        <p:spPr>
          <a:xfrm>
            <a:off x="5260897" y="2366846"/>
            <a:ext cx="1271245" cy="276999"/>
          </a:xfrm>
          <a:prstGeom prst="rect">
            <a:avLst/>
          </a:prstGeom>
          <a:noFill/>
        </p:spPr>
        <p:txBody>
          <a:bodyPr wrap="none" rtlCol="0">
            <a:spAutoFit/>
          </a:bodyPr>
          <a:lstStyle/>
          <a:p>
            <a:r>
              <a:rPr lang="nl-NL" sz="1200" err="1">
                <a:solidFill>
                  <a:srgbClr val="000000"/>
                </a:solidFill>
              </a:rPr>
              <a:t>credentialSubject</a:t>
            </a:r>
            <a:endParaRPr lang="nl-NL" sz="1200">
              <a:solidFill>
                <a:srgbClr val="000000"/>
              </a:solidFill>
            </a:endParaRPr>
          </a:p>
        </p:txBody>
      </p:sp>
      <p:sp>
        <p:nvSpPr>
          <p:cNvPr id="48" name="Tekstvak 47">
            <a:extLst>
              <a:ext uri="{FF2B5EF4-FFF2-40B4-BE49-F238E27FC236}">
                <a16:creationId xmlns:a16="http://schemas.microsoft.com/office/drawing/2014/main" id="{4DF5BCA5-7CAE-C059-B26C-DD138344BC41}"/>
              </a:ext>
            </a:extLst>
          </p:cNvPr>
          <p:cNvSpPr txBox="1"/>
          <p:nvPr/>
        </p:nvSpPr>
        <p:spPr>
          <a:xfrm>
            <a:off x="4625336" y="2173305"/>
            <a:ext cx="461986" cy="276999"/>
          </a:xfrm>
          <a:prstGeom prst="rect">
            <a:avLst/>
          </a:prstGeom>
          <a:noFill/>
        </p:spPr>
        <p:txBody>
          <a:bodyPr wrap="none" rtlCol="0">
            <a:spAutoFit/>
          </a:bodyPr>
          <a:lstStyle/>
          <a:p>
            <a:r>
              <a:rPr lang="nl-NL" sz="1200">
                <a:solidFill>
                  <a:srgbClr val="000000"/>
                </a:solidFill>
              </a:rPr>
              <a:t>type</a:t>
            </a:r>
          </a:p>
        </p:txBody>
      </p:sp>
      <p:sp>
        <p:nvSpPr>
          <p:cNvPr id="49" name="Tekstvak 48">
            <a:extLst>
              <a:ext uri="{FF2B5EF4-FFF2-40B4-BE49-F238E27FC236}">
                <a16:creationId xmlns:a16="http://schemas.microsoft.com/office/drawing/2014/main" id="{CBAA3419-3828-3611-CA65-DF192AB80B73}"/>
              </a:ext>
            </a:extLst>
          </p:cNvPr>
          <p:cNvSpPr txBox="1"/>
          <p:nvPr/>
        </p:nvSpPr>
        <p:spPr>
          <a:xfrm>
            <a:off x="4614509" y="2997343"/>
            <a:ext cx="551754" cy="276999"/>
          </a:xfrm>
          <a:prstGeom prst="rect">
            <a:avLst/>
          </a:prstGeom>
          <a:noFill/>
        </p:spPr>
        <p:txBody>
          <a:bodyPr wrap="none" rtlCol="0">
            <a:spAutoFit/>
          </a:bodyPr>
          <a:lstStyle/>
          <a:p>
            <a:r>
              <a:rPr lang="nl-NL" sz="1200" err="1">
                <a:solidFill>
                  <a:srgbClr val="000000"/>
                </a:solidFill>
              </a:rPr>
              <a:t>issuer</a:t>
            </a:r>
            <a:endParaRPr lang="nl-NL" sz="1200">
              <a:solidFill>
                <a:srgbClr val="000000"/>
              </a:solidFill>
            </a:endParaRPr>
          </a:p>
        </p:txBody>
      </p:sp>
      <p:sp>
        <p:nvSpPr>
          <p:cNvPr id="50" name="Tekstvak 49">
            <a:extLst>
              <a:ext uri="{FF2B5EF4-FFF2-40B4-BE49-F238E27FC236}">
                <a16:creationId xmlns:a16="http://schemas.microsoft.com/office/drawing/2014/main" id="{1E3CE44C-9058-B3DE-385C-A331AEF76942}"/>
              </a:ext>
            </a:extLst>
          </p:cNvPr>
          <p:cNvSpPr txBox="1"/>
          <p:nvPr/>
        </p:nvSpPr>
        <p:spPr>
          <a:xfrm>
            <a:off x="2879678" y="2372201"/>
            <a:ext cx="1011944" cy="276999"/>
          </a:xfrm>
          <a:prstGeom prst="rect">
            <a:avLst/>
          </a:prstGeom>
          <a:noFill/>
        </p:spPr>
        <p:txBody>
          <a:bodyPr wrap="none" rtlCol="0">
            <a:spAutoFit/>
          </a:bodyPr>
          <a:lstStyle/>
          <a:p>
            <a:r>
              <a:rPr lang="nl-NL" sz="1200" err="1">
                <a:solidFill>
                  <a:srgbClr val="000000"/>
                </a:solidFill>
              </a:rPr>
              <a:t>issuanceDate</a:t>
            </a:r>
            <a:endParaRPr lang="nl-NL" sz="1200">
              <a:solidFill>
                <a:srgbClr val="000000"/>
              </a:solidFill>
            </a:endParaRPr>
          </a:p>
        </p:txBody>
      </p:sp>
      <p:sp>
        <p:nvSpPr>
          <p:cNvPr id="51" name="Tekstvak 50">
            <a:extLst>
              <a:ext uri="{FF2B5EF4-FFF2-40B4-BE49-F238E27FC236}">
                <a16:creationId xmlns:a16="http://schemas.microsoft.com/office/drawing/2014/main" id="{E73679EB-2A8E-9CFA-0C06-E009752623AB}"/>
              </a:ext>
            </a:extLst>
          </p:cNvPr>
          <p:cNvSpPr txBox="1"/>
          <p:nvPr/>
        </p:nvSpPr>
        <p:spPr>
          <a:xfrm>
            <a:off x="7340729" y="3001935"/>
            <a:ext cx="957057" cy="276999"/>
          </a:xfrm>
          <a:prstGeom prst="rect">
            <a:avLst/>
          </a:prstGeom>
          <a:noFill/>
        </p:spPr>
        <p:txBody>
          <a:bodyPr wrap="none" rtlCol="0">
            <a:spAutoFit/>
          </a:bodyPr>
          <a:lstStyle/>
          <a:p>
            <a:r>
              <a:rPr lang="nl-NL" sz="1200" err="1">
                <a:solidFill>
                  <a:srgbClr val="000000"/>
                </a:solidFill>
              </a:rPr>
              <a:t>eigenaarVan</a:t>
            </a:r>
            <a:endParaRPr lang="nl-NL" sz="1200">
              <a:solidFill>
                <a:srgbClr val="000000"/>
              </a:solidFill>
            </a:endParaRPr>
          </a:p>
        </p:txBody>
      </p:sp>
      <p:sp>
        <p:nvSpPr>
          <p:cNvPr id="52" name="Tekstvak 51">
            <a:extLst>
              <a:ext uri="{FF2B5EF4-FFF2-40B4-BE49-F238E27FC236}">
                <a16:creationId xmlns:a16="http://schemas.microsoft.com/office/drawing/2014/main" id="{0BCD78DC-B7E5-8DFC-D2AE-0F96285DA3DB}"/>
              </a:ext>
            </a:extLst>
          </p:cNvPr>
          <p:cNvSpPr txBox="1"/>
          <p:nvPr/>
        </p:nvSpPr>
        <p:spPr>
          <a:xfrm>
            <a:off x="6646646" y="1432251"/>
            <a:ext cx="1242776" cy="276999"/>
          </a:xfrm>
          <a:prstGeom prst="rect">
            <a:avLst/>
          </a:prstGeom>
          <a:noFill/>
        </p:spPr>
        <p:txBody>
          <a:bodyPr wrap="none" rtlCol="0">
            <a:spAutoFit/>
          </a:bodyPr>
          <a:lstStyle/>
          <a:p>
            <a:r>
              <a:rPr lang="nl-NL" sz="1200" i="1" err="1">
                <a:solidFill>
                  <a:srgbClr val="000000"/>
                </a:solidFill>
              </a:rPr>
              <a:t>Credential</a:t>
            </a:r>
            <a:r>
              <a:rPr lang="nl-NL" sz="1200" i="1">
                <a:solidFill>
                  <a:srgbClr val="000000"/>
                </a:solidFill>
              </a:rPr>
              <a:t> </a:t>
            </a:r>
            <a:r>
              <a:rPr lang="nl-NL" sz="1200" i="1" err="1">
                <a:solidFill>
                  <a:srgbClr val="000000"/>
                </a:solidFill>
              </a:rPr>
              <a:t>Graph</a:t>
            </a:r>
            <a:endParaRPr lang="nl-NL" sz="1200" i="1">
              <a:solidFill>
                <a:srgbClr val="000000"/>
              </a:solidFill>
            </a:endParaRPr>
          </a:p>
        </p:txBody>
      </p:sp>
      <p:cxnSp>
        <p:nvCxnSpPr>
          <p:cNvPr id="53" name="Rechte verbindingslijn met pijl 52">
            <a:extLst>
              <a:ext uri="{FF2B5EF4-FFF2-40B4-BE49-F238E27FC236}">
                <a16:creationId xmlns:a16="http://schemas.microsoft.com/office/drawing/2014/main" id="{58E0210A-0B38-1966-8837-D273BABA6910}"/>
              </a:ext>
            </a:extLst>
          </p:cNvPr>
          <p:cNvCxnSpPr>
            <a:cxnSpLocks/>
            <a:stCxn id="14" idx="6"/>
            <a:endCxn id="17" idx="2"/>
          </p:cNvCxnSpPr>
          <p:nvPr/>
        </p:nvCxnSpPr>
        <p:spPr>
          <a:xfrm>
            <a:off x="5497054" y="2723289"/>
            <a:ext cx="1227370" cy="4377"/>
          </a:xfrm>
          <a:prstGeom prst="straightConnector1">
            <a:avLst/>
          </a:prstGeom>
          <a:ln w="19050" cap="rnd">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3078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2FA77652-8972-1868-F67B-5C973A566231}"/>
              </a:ext>
            </a:extLst>
          </p:cNvPr>
          <p:cNvPicPr>
            <a:picLocks noChangeAspect="1"/>
          </p:cNvPicPr>
          <p:nvPr/>
        </p:nvPicPr>
        <p:blipFill>
          <a:blip r:embed="rId3"/>
          <a:stretch>
            <a:fillRect/>
          </a:stretch>
        </p:blipFill>
        <p:spPr>
          <a:xfrm>
            <a:off x="451298" y="230188"/>
            <a:ext cx="1447769" cy="1324380"/>
          </a:xfrm>
          <a:prstGeom prst="rect">
            <a:avLst/>
          </a:prstGeom>
        </p:spPr>
      </p:pic>
      <p:sp>
        <p:nvSpPr>
          <p:cNvPr id="2" name="Titel 1">
            <a:extLst>
              <a:ext uri="{FF2B5EF4-FFF2-40B4-BE49-F238E27FC236}">
                <a16:creationId xmlns:a16="http://schemas.microsoft.com/office/drawing/2014/main" id="{50B205E1-D623-DCB5-809B-B817E0CB68CE}"/>
              </a:ext>
            </a:extLst>
          </p:cNvPr>
          <p:cNvSpPr>
            <a:spLocks noGrp="1"/>
          </p:cNvSpPr>
          <p:nvPr>
            <p:ph type="title"/>
          </p:nvPr>
        </p:nvSpPr>
        <p:spPr>
          <a:xfrm>
            <a:off x="1353312" y="365125"/>
            <a:ext cx="10000488" cy="1325563"/>
          </a:xfrm>
        </p:spPr>
        <p:txBody>
          <a:bodyPr/>
          <a:lstStyle/>
          <a:p>
            <a:r>
              <a:rPr lang="nl-NL" err="1"/>
              <a:t>olid</a:t>
            </a:r>
            <a:r>
              <a:rPr lang="nl-NL"/>
              <a:t> </a:t>
            </a:r>
            <a:r>
              <a:rPr lang="nl-NL" err="1"/>
              <a:t>Quest</a:t>
            </a:r>
            <a:endParaRPr lang="nl-NL"/>
          </a:p>
        </p:txBody>
      </p:sp>
      <p:sp>
        <p:nvSpPr>
          <p:cNvPr id="7" name="Ovaal 6">
            <a:extLst>
              <a:ext uri="{FF2B5EF4-FFF2-40B4-BE49-F238E27FC236}">
                <a16:creationId xmlns:a16="http://schemas.microsoft.com/office/drawing/2014/main" id="{07E84859-3AFC-2E9F-05AE-A9A7C09F4FD6}"/>
              </a:ext>
            </a:extLst>
          </p:cNvPr>
          <p:cNvSpPr/>
          <p:nvPr/>
        </p:nvSpPr>
        <p:spPr>
          <a:xfrm>
            <a:off x="2491750" y="2088090"/>
            <a:ext cx="182968" cy="182968"/>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sp>
        <p:nvSpPr>
          <p:cNvPr id="8" name="Ovaal 7">
            <a:extLst>
              <a:ext uri="{FF2B5EF4-FFF2-40B4-BE49-F238E27FC236}">
                <a16:creationId xmlns:a16="http://schemas.microsoft.com/office/drawing/2014/main" id="{C5BF14B8-F2E0-78FF-42B2-94E52C76484E}"/>
              </a:ext>
            </a:extLst>
          </p:cNvPr>
          <p:cNvSpPr/>
          <p:nvPr/>
        </p:nvSpPr>
        <p:spPr>
          <a:xfrm>
            <a:off x="2491750" y="3275914"/>
            <a:ext cx="182968" cy="182968"/>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sp>
        <p:nvSpPr>
          <p:cNvPr id="9" name="Ovaal 8">
            <a:extLst>
              <a:ext uri="{FF2B5EF4-FFF2-40B4-BE49-F238E27FC236}">
                <a16:creationId xmlns:a16="http://schemas.microsoft.com/office/drawing/2014/main" id="{58517272-9E2D-A81F-1E38-AC895CAA4A9D}"/>
              </a:ext>
            </a:extLst>
          </p:cNvPr>
          <p:cNvSpPr/>
          <p:nvPr/>
        </p:nvSpPr>
        <p:spPr>
          <a:xfrm>
            <a:off x="2491750" y="4463738"/>
            <a:ext cx="182968" cy="182968"/>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sp>
        <p:nvSpPr>
          <p:cNvPr id="10" name="Ovaal 9">
            <a:extLst>
              <a:ext uri="{FF2B5EF4-FFF2-40B4-BE49-F238E27FC236}">
                <a16:creationId xmlns:a16="http://schemas.microsoft.com/office/drawing/2014/main" id="{C7884F8A-AFCA-9050-4337-F8EDBDDB566F}"/>
              </a:ext>
            </a:extLst>
          </p:cNvPr>
          <p:cNvSpPr/>
          <p:nvPr/>
        </p:nvSpPr>
        <p:spPr>
          <a:xfrm>
            <a:off x="2491750" y="5651562"/>
            <a:ext cx="182968" cy="182968"/>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sp>
        <p:nvSpPr>
          <p:cNvPr id="12" name="Tekstvak 11">
            <a:extLst>
              <a:ext uri="{FF2B5EF4-FFF2-40B4-BE49-F238E27FC236}">
                <a16:creationId xmlns:a16="http://schemas.microsoft.com/office/drawing/2014/main" id="{E96D54BA-3AB8-314E-8808-E9E67B258767}"/>
              </a:ext>
            </a:extLst>
          </p:cNvPr>
          <p:cNvSpPr txBox="1"/>
          <p:nvPr/>
        </p:nvSpPr>
        <p:spPr>
          <a:xfrm>
            <a:off x="2986063" y="1917964"/>
            <a:ext cx="3547962" cy="523220"/>
          </a:xfrm>
          <a:prstGeom prst="rect">
            <a:avLst/>
          </a:prstGeom>
          <a:noFill/>
        </p:spPr>
        <p:txBody>
          <a:bodyPr wrap="square" anchor="ctr">
            <a:spAutoFit/>
          </a:bodyPr>
          <a:lstStyle/>
          <a:p>
            <a:r>
              <a:rPr lang="nl-NL" sz="2800"/>
              <a:t>Aanleiding en doel</a:t>
            </a:r>
          </a:p>
        </p:txBody>
      </p:sp>
      <p:sp>
        <p:nvSpPr>
          <p:cNvPr id="20" name="Vrije vorm: vorm 19">
            <a:extLst>
              <a:ext uri="{FF2B5EF4-FFF2-40B4-BE49-F238E27FC236}">
                <a16:creationId xmlns:a16="http://schemas.microsoft.com/office/drawing/2014/main" id="{B3528A74-4C1F-8122-C677-F76A87029CA1}"/>
              </a:ext>
            </a:extLst>
          </p:cNvPr>
          <p:cNvSpPr/>
          <p:nvPr/>
        </p:nvSpPr>
        <p:spPr>
          <a:xfrm>
            <a:off x="2390895" y="1986239"/>
            <a:ext cx="384676" cy="3951136"/>
          </a:xfrm>
          <a:custGeom>
            <a:avLst/>
            <a:gdLst>
              <a:gd name="connsiteX0" fmla="*/ 192338 w 384676"/>
              <a:gd name="connsiteY0" fmla="*/ 0 h 3951136"/>
              <a:gd name="connsiteX1" fmla="*/ 384676 w 384676"/>
              <a:gd name="connsiteY1" fmla="*/ 192338 h 3951136"/>
              <a:gd name="connsiteX2" fmla="*/ 267205 w 384676"/>
              <a:gd name="connsiteY2" fmla="*/ 369561 h 3951136"/>
              <a:gd name="connsiteX3" fmla="*/ 228196 w 384676"/>
              <a:gd name="connsiteY3" fmla="*/ 377437 h 3951136"/>
              <a:gd name="connsiteX4" fmla="*/ 228196 w 384676"/>
              <a:gd name="connsiteY4" fmla="*/ 1196060 h 3951136"/>
              <a:gd name="connsiteX5" fmla="*/ 267205 w 384676"/>
              <a:gd name="connsiteY5" fmla="*/ 1203935 h 3951136"/>
              <a:gd name="connsiteX6" fmla="*/ 384676 w 384676"/>
              <a:gd name="connsiteY6" fmla="*/ 1381158 h 3951136"/>
              <a:gd name="connsiteX7" fmla="*/ 267205 w 384676"/>
              <a:gd name="connsiteY7" fmla="*/ 1558381 h 3951136"/>
              <a:gd name="connsiteX8" fmla="*/ 228196 w 384676"/>
              <a:gd name="connsiteY8" fmla="*/ 1566257 h 3951136"/>
              <a:gd name="connsiteX9" fmla="*/ 228196 w 384676"/>
              <a:gd name="connsiteY9" fmla="*/ 2384880 h 3951136"/>
              <a:gd name="connsiteX10" fmla="*/ 267205 w 384676"/>
              <a:gd name="connsiteY10" fmla="*/ 2392755 h 3951136"/>
              <a:gd name="connsiteX11" fmla="*/ 384676 w 384676"/>
              <a:gd name="connsiteY11" fmla="*/ 2569978 h 3951136"/>
              <a:gd name="connsiteX12" fmla="*/ 267205 w 384676"/>
              <a:gd name="connsiteY12" fmla="*/ 2747201 h 3951136"/>
              <a:gd name="connsiteX13" fmla="*/ 228196 w 384676"/>
              <a:gd name="connsiteY13" fmla="*/ 2755077 h 3951136"/>
              <a:gd name="connsiteX14" fmla="*/ 228196 w 384676"/>
              <a:gd name="connsiteY14" fmla="*/ 3573700 h 3951136"/>
              <a:gd name="connsiteX15" fmla="*/ 267205 w 384676"/>
              <a:gd name="connsiteY15" fmla="*/ 3581575 h 3951136"/>
              <a:gd name="connsiteX16" fmla="*/ 384676 w 384676"/>
              <a:gd name="connsiteY16" fmla="*/ 3758798 h 3951136"/>
              <a:gd name="connsiteX17" fmla="*/ 192338 w 384676"/>
              <a:gd name="connsiteY17" fmla="*/ 3951136 h 3951136"/>
              <a:gd name="connsiteX18" fmla="*/ 0 w 384676"/>
              <a:gd name="connsiteY18" fmla="*/ 3758798 h 3951136"/>
              <a:gd name="connsiteX19" fmla="*/ 117472 w 384676"/>
              <a:gd name="connsiteY19" fmla="*/ 3581575 h 3951136"/>
              <a:gd name="connsiteX20" fmla="*/ 156478 w 384676"/>
              <a:gd name="connsiteY20" fmla="*/ 3573700 h 3951136"/>
              <a:gd name="connsiteX21" fmla="*/ 156478 w 384676"/>
              <a:gd name="connsiteY21" fmla="*/ 2755076 h 3951136"/>
              <a:gd name="connsiteX22" fmla="*/ 117472 w 384676"/>
              <a:gd name="connsiteY22" fmla="*/ 2747201 h 3951136"/>
              <a:gd name="connsiteX23" fmla="*/ 0 w 384676"/>
              <a:gd name="connsiteY23" fmla="*/ 2569978 h 3951136"/>
              <a:gd name="connsiteX24" fmla="*/ 117472 w 384676"/>
              <a:gd name="connsiteY24" fmla="*/ 2392755 h 3951136"/>
              <a:gd name="connsiteX25" fmla="*/ 156478 w 384676"/>
              <a:gd name="connsiteY25" fmla="*/ 2384880 h 3951136"/>
              <a:gd name="connsiteX26" fmla="*/ 156478 w 384676"/>
              <a:gd name="connsiteY26" fmla="*/ 1566256 h 3951136"/>
              <a:gd name="connsiteX27" fmla="*/ 117472 w 384676"/>
              <a:gd name="connsiteY27" fmla="*/ 1558381 h 3951136"/>
              <a:gd name="connsiteX28" fmla="*/ 0 w 384676"/>
              <a:gd name="connsiteY28" fmla="*/ 1381158 h 3951136"/>
              <a:gd name="connsiteX29" fmla="*/ 117472 w 384676"/>
              <a:gd name="connsiteY29" fmla="*/ 1203935 h 3951136"/>
              <a:gd name="connsiteX30" fmla="*/ 156478 w 384676"/>
              <a:gd name="connsiteY30" fmla="*/ 1196060 h 3951136"/>
              <a:gd name="connsiteX31" fmla="*/ 156478 w 384676"/>
              <a:gd name="connsiteY31" fmla="*/ 377436 h 3951136"/>
              <a:gd name="connsiteX32" fmla="*/ 117472 w 384676"/>
              <a:gd name="connsiteY32" fmla="*/ 369561 h 3951136"/>
              <a:gd name="connsiteX33" fmla="*/ 0 w 384676"/>
              <a:gd name="connsiteY33" fmla="*/ 192338 h 3951136"/>
              <a:gd name="connsiteX34" fmla="*/ 192338 w 384676"/>
              <a:gd name="connsiteY34" fmla="*/ 0 h 3951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84676" h="3951136">
                <a:moveTo>
                  <a:pt x="192338" y="0"/>
                </a:moveTo>
                <a:cubicBezTo>
                  <a:pt x="298563" y="0"/>
                  <a:pt x="384676" y="86113"/>
                  <a:pt x="384676" y="192338"/>
                </a:cubicBezTo>
                <a:cubicBezTo>
                  <a:pt x="384676" y="272007"/>
                  <a:pt x="336238" y="340363"/>
                  <a:pt x="267205" y="369561"/>
                </a:cubicBezTo>
                <a:lnTo>
                  <a:pt x="228196" y="377437"/>
                </a:lnTo>
                <a:lnTo>
                  <a:pt x="228196" y="1196060"/>
                </a:lnTo>
                <a:lnTo>
                  <a:pt x="267205" y="1203935"/>
                </a:lnTo>
                <a:cubicBezTo>
                  <a:pt x="336238" y="1233134"/>
                  <a:pt x="384676" y="1301489"/>
                  <a:pt x="384676" y="1381158"/>
                </a:cubicBezTo>
                <a:cubicBezTo>
                  <a:pt x="384676" y="1460827"/>
                  <a:pt x="336238" y="1529183"/>
                  <a:pt x="267205" y="1558381"/>
                </a:cubicBezTo>
                <a:lnTo>
                  <a:pt x="228196" y="1566257"/>
                </a:lnTo>
                <a:lnTo>
                  <a:pt x="228196" y="2384880"/>
                </a:lnTo>
                <a:lnTo>
                  <a:pt x="267205" y="2392755"/>
                </a:lnTo>
                <a:cubicBezTo>
                  <a:pt x="336238" y="2421954"/>
                  <a:pt x="384676" y="2490309"/>
                  <a:pt x="384676" y="2569978"/>
                </a:cubicBezTo>
                <a:cubicBezTo>
                  <a:pt x="384676" y="2649647"/>
                  <a:pt x="336238" y="2718003"/>
                  <a:pt x="267205" y="2747201"/>
                </a:cubicBezTo>
                <a:lnTo>
                  <a:pt x="228196" y="2755077"/>
                </a:lnTo>
                <a:lnTo>
                  <a:pt x="228196" y="3573700"/>
                </a:lnTo>
                <a:lnTo>
                  <a:pt x="267205" y="3581575"/>
                </a:lnTo>
                <a:cubicBezTo>
                  <a:pt x="336238" y="3610774"/>
                  <a:pt x="384676" y="3679129"/>
                  <a:pt x="384676" y="3758798"/>
                </a:cubicBezTo>
                <a:cubicBezTo>
                  <a:pt x="384676" y="3865023"/>
                  <a:pt x="298563" y="3951136"/>
                  <a:pt x="192338" y="3951136"/>
                </a:cubicBezTo>
                <a:cubicBezTo>
                  <a:pt x="86113" y="3951136"/>
                  <a:pt x="0" y="3865023"/>
                  <a:pt x="0" y="3758798"/>
                </a:cubicBezTo>
                <a:cubicBezTo>
                  <a:pt x="0" y="3679129"/>
                  <a:pt x="48439" y="3610774"/>
                  <a:pt x="117472" y="3581575"/>
                </a:cubicBezTo>
                <a:lnTo>
                  <a:pt x="156478" y="3573700"/>
                </a:lnTo>
                <a:lnTo>
                  <a:pt x="156478" y="2755076"/>
                </a:lnTo>
                <a:lnTo>
                  <a:pt x="117472" y="2747201"/>
                </a:lnTo>
                <a:cubicBezTo>
                  <a:pt x="48439" y="2718003"/>
                  <a:pt x="0" y="2649647"/>
                  <a:pt x="0" y="2569978"/>
                </a:cubicBezTo>
                <a:cubicBezTo>
                  <a:pt x="0" y="2490309"/>
                  <a:pt x="48439" y="2421954"/>
                  <a:pt x="117472" y="2392755"/>
                </a:cubicBezTo>
                <a:lnTo>
                  <a:pt x="156478" y="2384880"/>
                </a:lnTo>
                <a:lnTo>
                  <a:pt x="156478" y="1566256"/>
                </a:lnTo>
                <a:lnTo>
                  <a:pt x="117472" y="1558381"/>
                </a:lnTo>
                <a:cubicBezTo>
                  <a:pt x="48439" y="1529183"/>
                  <a:pt x="0" y="1460827"/>
                  <a:pt x="0" y="1381158"/>
                </a:cubicBezTo>
                <a:cubicBezTo>
                  <a:pt x="0" y="1301489"/>
                  <a:pt x="48439" y="1233134"/>
                  <a:pt x="117472" y="1203935"/>
                </a:cubicBezTo>
                <a:lnTo>
                  <a:pt x="156478" y="1196060"/>
                </a:lnTo>
                <a:lnTo>
                  <a:pt x="156478" y="377436"/>
                </a:lnTo>
                <a:lnTo>
                  <a:pt x="117472" y="369561"/>
                </a:lnTo>
                <a:cubicBezTo>
                  <a:pt x="48439" y="340363"/>
                  <a:pt x="0" y="272007"/>
                  <a:pt x="0" y="192338"/>
                </a:cubicBezTo>
                <a:cubicBezTo>
                  <a:pt x="0" y="86113"/>
                  <a:pt x="86113" y="0"/>
                  <a:pt x="192338" y="0"/>
                </a:cubicBezTo>
                <a:close/>
              </a:path>
            </a:pathLst>
          </a:custGeom>
          <a:noFill/>
          <a:ln w="38100">
            <a:solidFill>
              <a:schemeClr val="bg1"/>
            </a:solid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nl-NL"/>
          </a:p>
        </p:txBody>
      </p:sp>
      <p:sp>
        <p:nvSpPr>
          <p:cNvPr id="21" name="Tekstvak 20">
            <a:extLst>
              <a:ext uri="{FF2B5EF4-FFF2-40B4-BE49-F238E27FC236}">
                <a16:creationId xmlns:a16="http://schemas.microsoft.com/office/drawing/2014/main" id="{1C6D4B8F-8BC3-B0D7-8ACC-00F1F1DCC57D}"/>
              </a:ext>
            </a:extLst>
          </p:cNvPr>
          <p:cNvSpPr txBox="1"/>
          <p:nvPr/>
        </p:nvSpPr>
        <p:spPr>
          <a:xfrm>
            <a:off x="2986063" y="3105788"/>
            <a:ext cx="3547962" cy="523220"/>
          </a:xfrm>
          <a:prstGeom prst="rect">
            <a:avLst/>
          </a:prstGeom>
          <a:noFill/>
        </p:spPr>
        <p:txBody>
          <a:bodyPr wrap="square" anchor="ctr">
            <a:spAutoFit/>
          </a:bodyPr>
          <a:lstStyle/>
          <a:p>
            <a:r>
              <a:rPr lang="nl-NL" sz="2800"/>
              <a:t>Technologie</a:t>
            </a:r>
          </a:p>
        </p:txBody>
      </p:sp>
      <p:sp>
        <p:nvSpPr>
          <p:cNvPr id="22" name="Tekstvak 21">
            <a:extLst>
              <a:ext uri="{FF2B5EF4-FFF2-40B4-BE49-F238E27FC236}">
                <a16:creationId xmlns:a16="http://schemas.microsoft.com/office/drawing/2014/main" id="{2AD005D6-6AAE-24B5-8874-7789658C3733}"/>
              </a:ext>
            </a:extLst>
          </p:cNvPr>
          <p:cNvSpPr txBox="1"/>
          <p:nvPr/>
        </p:nvSpPr>
        <p:spPr>
          <a:xfrm>
            <a:off x="2986063" y="4293612"/>
            <a:ext cx="3547962" cy="523220"/>
          </a:xfrm>
          <a:prstGeom prst="rect">
            <a:avLst/>
          </a:prstGeom>
          <a:noFill/>
        </p:spPr>
        <p:txBody>
          <a:bodyPr wrap="square" anchor="ctr">
            <a:spAutoFit/>
          </a:bodyPr>
          <a:lstStyle/>
          <a:p>
            <a:r>
              <a:rPr lang="nl-NL" sz="2800" err="1"/>
              <a:t>Demonstrator</a:t>
            </a:r>
            <a:endParaRPr lang="nl-NL" sz="2800"/>
          </a:p>
        </p:txBody>
      </p:sp>
      <p:sp>
        <p:nvSpPr>
          <p:cNvPr id="23" name="Tekstvak 22">
            <a:extLst>
              <a:ext uri="{FF2B5EF4-FFF2-40B4-BE49-F238E27FC236}">
                <a16:creationId xmlns:a16="http://schemas.microsoft.com/office/drawing/2014/main" id="{CED80643-4322-57B2-6692-E755016F6326}"/>
              </a:ext>
            </a:extLst>
          </p:cNvPr>
          <p:cNvSpPr txBox="1"/>
          <p:nvPr/>
        </p:nvSpPr>
        <p:spPr>
          <a:xfrm>
            <a:off x="2986063" y="5480735"/>
            <a:ext cx="3547962" cy="523220"/>
          </a:xfrm>
          <a:prstGeom prst="rect">
            <a:avLst/>
          </a:prstGeom>
          <a:noFill/>
        </p:spPr>
        <p:txBody>
          <a:bodyPr wrap="square" anchor="ctr">
            <a:spAutoFit/>
          </a:bodyPr>
          <a:lstStyle/>
          <a:p>
            <a:r>
              <a:rPr lang="nl-NL" sz="2800" err="1"/>
              <a:t>Lessons</a:t>
            </a:r>
            <a:r>
              <a:rPr lang="nl-NL" sz="2800"/>
              <a:t> </a:t>
            </a:r>
            <a:r>
              <a:rPr lang="nl-NL" sz="2800" err="1"/>
              <a:t>learned</a:t>
            </a:r>
            <a:endParaRPr lang="nl-NL" sz="2800"/>
          </a:p>
        </p:txBody>
      </p:sp>
    </p:spTree>
    <p:extLst>
      <p:ext uri="{BB962C8B-B14F-4D97-AF65-F5344CB8AC3E}">
        <p14:creationId xmlns:p14="http://schemas.microsoft.com/office/powerpoint/2010/main" val="3880525576"/>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up)">
                                      <p:cBhvr>
                                        <p:cTn id="14" dur="500"/>
                                        <p:tgtEl>
                                          <p:spTgt spid="8"/>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up)">
                                      <p:cBhvr>
                                        <p:cTn id="17" dur="500"/>
                                        <p:tgtEl>
                                          <p:spTgt spid="21"/>
                                        </p:tgtEl>
                                      </p:cBhvr>
                                    </p:animEffect>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up)">
                                      <p:cBhvr>
                                        <p:cTn id="21" dur="500"/>
                                        <p:tgtEl>
                                          <p:spTgt spid="9"/>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up)">
                                      <p:cBhvr>
                                        <p:cTn id="24" dur="500"/>
                                        <p:tgtEl>
                                          <p:spTgt spid="22"/>
                                        </p:tgtEl>
                                      </p:cBhvr>
                                    </p:animEffect>
                                  </p:childTnLst>
                                </p:cTn>
                              </p:par>
                            </p:childTnLst>
                          </p:cTn>
                        </p:par>
                        <p:par>
                          <p:cTn id="25" fill="hold">
                            <p:stCondLst>
                              <p:cond delay="1500"/>
                            </p:stCondLst>
                            <p:childTnLst>
                              <p:par>
                                <p:cTn id="26" presetID="22" presetClass="entr" presetSubtype="1"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up)">
                                      <p:cBhvr>
                                        <p:cTn id="28" dur="500"/>
                                        <p:tgtEl>
                                          <p:spTgt spid="10"/>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up)">
                                      <p:cBhvr>
                                        <p:cTn id="3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2" grpId="0"/>
      <p:bldP spid="21" grpId="0"/>
      <p:bldP spid="22" grpId="0"/>
      <p:bldP spid="2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0156-A0DC-A7C5-59A5-02F2FDDC2816}"/>
              </a:ext>
            </a:extLst>
          </p:cNvPr>
          <p:cNvSpPr>
            <a:spLocks noGrp="1"/>
          </p:cNvSpPr>
          <p:nvPr>
            <p:ph type="title"/>
          </p:nvPr>
        </p:nvSpPr>
        <p:spPr/>
        <p:txBody>
          <a:bodyPr/>
          <a:lstStyle/>
          <a:p>
            <a:r>
              <a:rPr lang="nl-NL">
                <a:solidFill>
                  <a:schemeClr val="bg1"/>
                </a:solidFill>
              </a:rPr>
              <a:t>Wat is </a:t>
            </a:r>
            <a:r>
              <a:rPr lang="nl-NL" err="1">
                <a:solidFill>
                  <a:schemeClr val="bg1"/>
                </a:solidFill>
              </a:rPr>
              <a:t>Linked</a:t>
            </a:r>
            <a:r>
              <a:rPr lang="nl-NL">
                <a:solidFill>
                  <a:schemeClr val="bg1"/>
                </a:solidFill>
              </a:rPr>
              <a:t> Data?</a:t>
            </a:r>
            <a:endParaRPr lang="nl-NL">
              <a:solidFill>
                <a:schemeClr val="bg1"/>
              </a:solidFill>
              <a:cs typeface="Calibri"/>
            </a:endParaRPr>
          </a:p>
        </p:txBody>
      </p:sp>
      <p:sp>
        <p:nvSpPr>
          <p:cNvPr id="8" name="Tijdelijke aanduiding voor inhoud 2">
            <a:extLst>
              <a:ext uri="{FF2B5EF4-FFF2-40B4-BE49-F238E27FC236}">
                <a16:creationId xmlns:a16="http://schemas.microsoft.com/office/drawing/2014/main" id="{615E8DFC-8ACD-3552-D43B-71947FAF8EDB}"/>
              </a:ext>
            </a:extLst>
          </p:cNvPr>
          <p:cNvSpPr>
            <a:spLocks noGrp="1"/>
          </p:cNvSpPr>
          <p:nvPr>
            <p:ph idx="1"/>
          </p:nvPr>
        </p:nvSpPr>
        <p:spPr>
          <a:xfrm>
            <a:off x="838200" y="3834067"/>
            <a:ext cx="6085129" cy="2320467"/>
          </a:xfrm>
        </p:spPr>
        <p:txBody>
          <a:bodyPr vert="horz" lIns="91440" tIns="45720" rIns="91440" bIns="45720" rtlCol="0" anchor="t">
            <a:normAutofit/>
          </a:bodyPr>
          <a:lstStyle/>
          <a:p>
            <a:r>
              <a:rPr lang="nl-NL" sz="2400">
                <a:solidFill>
                  <a:srgbClr val="FFFFFF"/>
                </a:solidFill>
                <a:ea typeface="+mn-lt"/>
                <a:cs typeface="+mn-lt"/>
              </a:rPr>
              <a:t>Semantiek = gedeeld begrip</a:t>
            </a:r>
          </a:p>
          <a:p>
            <a:r>
              <a:rPr lang="nl-NL" sz="2400">
                <a:solidFill>
                  <a:srgbClr val="FFFFFF"/>
                </a:solidFill>
                <a:ea typeface="+mn-lt"/>
                <a:cs typeface="+mn-lt"/>
              </a:rPr>
              <a:t>Open standaarden = meer hergebruik</a:t>
            </a:r>
          </a:p>
          <a:p>
            <a:r>
              <a:rPr lang="nl-NL" sz="2400" err="1">
                <a:solidFill>
                  <a:srgbClr val="FFFFFF"/>
                </a:solidFill>
                <a:ea typeface="+mn-lt"/>
                <a:cs typeface="+mn-lt"/>
              </a:rPr>
              <a:t>Webstandaarden</a:t>
            </a:r>
            <a:r>
              <a:rPr lang="nl-NL" sz="2400">
                <a:solidFill>
                  <a:srgbClr val="FFFFFF"/>
                </a:solidFill>
                <a:ea typeface="+mn-lt"/>
                <a:cs typeface="+mn-lt"/>
              </a:rPr>
              <a:t> = vindbaarheid verhogen</a:t>
            </a:r>
          </a:p>
          <a:p>
            <a:r>
              <a:rPr lang="nl-NL" sz="2400">
                <a:solidFill>
                  <a:srgbClr val="FFFFFF"/>
                </a:solidFill>
                <a:ea typeface="+mn-lt"/>
                <a:cs typeface="+mn-lt"/>
              </a:rPr>
              <a:t>Interoperabiliteit = verhoogde connectiviteit tussen gedistribueerde gegevensbronnen</a:t>
            </a:r>
            <a:endParaRPr lang="nl-NL">
              <a:cs typeface="Calibri"/>
            </a:endParaRPr>
          </a:p>
        </p:txBody>
      </p:sp>
      <p:pic>
        <p:nvPicPr>
          <p:cNvPr id="10" name="Picture 4" descr="Graphical user interface, application&#10;&#10;Description automatically generated">
            <a:extLst>
              <a:ext uri="{FF2B5EF4-FFF2-40B4-BE49-F238E27FC236}">
                <a16:creationId xmlns:a16="http://schemas.microsoft.com/office/drawing/2014/main" id="{8355B76C-BF35-5A4E-9FBB-08B2D13EE71B}"/>
              </a:ext>
            </a:extLst>
          </p:cNvPr>
          <p:cNvPicPr>
            <a:picLocks noChangeAspect="1"/>
          </p:cNvPicPr>
          <p:nvPr/>
        </p:nvPicPr>
        <p:blipFill>
          <a:blip r:embed="rId3"/>
          <a:stretch>
            <a:fillRect/>
          </a:stretch>
        </p:blipFill>
        <p:spPr>
          <a:xfrm>
            <a:off x="7377574" y="248575"/>
            <a:ext cx="4347190" cy="3370700"/>
          </a:xfrm>
          <a:prstGeom prst="rect">
            <a:avLst/>
          </a:prstGeom>
        </p:spPr>
      </p:pic>
      <p:pic>
        <p:nvPicPr>
          <p:cNvPr id="11" name="Picture 11">
            <a:extLst>
              <a:ext uri="{FF2B5EF4-FFF2-40B4-BE49-F238E27FC236}">
                <a16:creationId xmlns:a16="http://schemas.microsoft.com/office/drawing/2014/main" id="{22254F38-5EB4-A4A6-88D6-1C4FF837AEB2}"/>
              </a:ext>
            </a:extLst>
          </p:cNvPr>
          <p:cNvPicPr>
            <a:picLocks noChangeAspect="1"/>
          </p:cNvPicPr>
          <p:nvPr/>
        </p:nvPicPr>
        <p:blipFill>
          <a:blip r:embed="rId4"/>
          <a:stretch>
            <a:fillRect/>
          </a:stretch>
        </p:blipFill>
        <p:spPr>
          <a:xfrm>
            <a:off x="6927059" y="3427376"/>
            <a:ext cx="5112542" cy="2979810"/>
          </a:xfrm>
          <a:prstGeom prst="rect">
            <a:avLst/>
          </a:prstGeom>
        </p:spPr>
      </p:pic>
      <p:sp>
        <p:nvSpPr>
          <p:cNvPr id="9" name="Tekstvak 8">
            <a:extLst>
              <a:ext uri="{FF2B5EF4-FFF2-40B4-BE49-F238E27FC236}">
                <a16:creationId xmlns:a16="http://schemas.microsoft.com/office/drawing/2014/main" id="{5CF794D2-183F-DED1-2CBB-0A6B2486E5B7}"/>
              </a:ext>
            </a:extLst>
          </p:cNvPr>
          <p:cNvSpPr txBox="1"/>
          <p:nvPr/>
        </p:nvSpPr>
        <p:spPr>
          <a:xfrm>
            <a:off x="806880" y="1441731"/>
            <a:ext cx="6096762" cy="1815882"/>
          </a:xfrm>
          <a:prstGeom prst="rect">
            <a:avLst/>
          </a:prstGeom>
          <a:noFill/>
        </p:spPr>
        <p:txBody>
          <a:bodyPr wrap="square">
            <a:spAutoFit/>
          </a:bodyPr>
          <a:lstStyle/>
          <a:p>
            <a:r>
              <a:rPr kumimoji="0" lang="nl-NL" sz="2800" b="0" i="0" u="none" strike="noStrike" kern="1200" cap="none" spc="0" normalizeH="0" baseline="0" noProof="0">
                <a:ln>
                  <a:noFill/>
                </a:ln>
                <a:solidFill>
                  <a:srgbClr val="FFFFFF"/>
                </a:solidFill>
                <a:effectLst/>
                <a:uLnTx/>
                <a:uFillTx/>
                <a:latin typeface="Calibri" panose="020F0502020204030204"/>
                <a:ea typeface="+mn-lt"/>
                <a:cs typeface="Calibri" panose="020F0502020204030204"/>
              </a:rPr>
              <a:t>Een manier om data op het web te publiceren die als </a:t>
            </a:r>
            <a:r>
              <a:rPr kumimoji="0" lang="nl-NL" sz="2800" b="0" i="0" u="none" strike="noStrike" kern="1200" cap="none" spc="0" normalizeH="0" baseline="0" noProof="0" err="1">
                <a:ln>
                  <a:noFill/>
                </a:ln>
                <a:solidFill>
                  <a:srgbClr val="FFFFFF"/>
                </a:solidFill>
                <a:effectLst/>
                <a:uLnTx/>
                <a:uFillTx/>
                <a:latin typeface="Calibri" panose="020F0502020204030204"/>
                <a:ea typeface="+mn-lt"/>
                <a:cs typeface="Calibri" panose="020F0502020204030204"/>
              </a:rPr>
              <a:t>triples</a:t>
            </a:r>
            <a:r>
              <a:rPr kumimoji="0" lang="nl-NL" sz="2800" b="0" i="0" u="none" strike="noStrike" kern="1200" cap="none" spc="0" normalizeH="0" baseline="0" noProof="0">
                <a:ln>
                  <a:noFill/>
                </a:ln>
                <a:solidFill>
                  <a:srgbClr val="FFFFFF"/>
                </a:solidFill>
                <a:effectLst/>
                <a:uLnTx/>
                <a:uFillTx/>
                <a:latin typeface="Calibri" panose="020F0502020204030204"/>
                <a:ea typeface="+mn-lt"/>
                <a:cs typeface="Calibri" panose="020F0502020204030204"/>
              </a:rPr>
              <a:t> is opgeslagen en op een federatieve manier kan worden opgevraagd met SPARQL. </a:t>
            </a:r>
            <a:endParaRPr lang="nl-NL"/>
          </a:p>
        </p:txBody>
      </p:sp>
      <p:sp>
        <p:nvSpPr>
          <p:cNvPr id="3" name="Bijschrift: lijn zonder rand 2">
            <a:extLst>
              <a:ext uri="{FF2B5EF4-FFF2-40B4-BE49-F238E27FC236}">
                <a16:creationId xmlns:a16="http://schemas.microsoft.com/office/drawing/2014/main" id="{6F24DC4F-8AEA-5386-7E45-81D624A89978}"/>
              </a:ext>
            </a:extLst>
          </p:cNvPr>
          <p:cNvSpPr/>
          <p:nvPr/>
        </p:nvSpPr>
        <p:spPr>
          <a:xfrm>
            <a:off x="5698920" y="267920"/>
            <a:ext cx="2409444" cy="1271016"/>
          </a:xfrm>
          <a:prstGeom prst="callout1">
            <a:avLst>
              <a:gd name="adj1" fmla="val 66809"/>
              <a:gd name="adj2" fmla="val -3020"/>
              <a:gd name="adj3" fmla="val 105326"/>
              <a:gd name="adj4" fmla="val -77612"/>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solidFill>
                  <a:srgbClr val="000000"/>
                </a:solidFill>
              </a:rPr>
              <a:t>herbruikbaar, </a:t>
            </a:r>
            <a:r>
              <a:rPr lang="nl-NL" err="1">
                <a:solidFill>
                  <a:srgbClr val="000000"/>
                </a:solidFill>
              </a:rPr>
              <a:t>webstandaarden</a:t>
            </a:r>
            <a:r>
              <a:rPr lang="nl-NL">
                <a:solidFill>
                  <a:srgbClr val="000000"/>
                </a:solidFill>
              </a:rPr>
              <a:t>, </a:t>
            </a:r>
            <a:r>
              <a:rPr lang="nl-NL" err="1">
                <a:solidFill>
                  <a:srgbClr val="000000"/>
                </a:solidFill>
              </a:rPr>
              <a:t>semantics</a:t>
            </a:r>
            <a:r>
              <a:rPr lang="nl-NL">
                <a:solidFill>
                  <a:srgbClr val="000000"/>
                </a:solidFill>
              </a:rPr>
              <a:t>, gerelateerd aan open en big data</a:t>
            </a:r>
          </a:p>
        </p:txBody>
      </p:sp>
      <p:sp>
        <p:nvSpPr>
          <p:cNvPr id="4" name="Bijschrift: lijn zonder rand 3">
            <a:extLst>
              <a:ext uri="{FF2B5EF4-FFF2-40B4-BE49-F238E27FC236}">
                <a16:creationId xmlns:a16="http://schemas.microsoft.com/office/drawing/2014/main" id="{3DEED2E4-E45A-9354-F5FF-1299B575FFCC}"/>
              </a:ext>
            </a:extLst>
          </p:cNvPr>
          <p:cNvSpPr/>
          <p:nvPr/>
        </p:nvSpPr>
        <p:spPr>
          <a:xfrm>
            <a:off x="6121371" y="2349672"/>
            <a:ext cx="1564542" cy="405384"/>
          </a:xfrm>
          <a:prstGeom prst="callout1">
            <a:avLst>
              <a:gd name="adj1" fmla="val 21696"/>
              <a:gd name="adj2" fmla="val -5066"/>
              <a:gd name="adj3" fmla="val -14825"/>
              <a:gd name="adj4" fmla="val -114641"/>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solidFill>
                  <a:srgbClr val="000000"/>
                </a:solidFill>
              </a:rPr>
              <a:t>RDF-standaard</a:t>
            </a:r>
          </a:p>
        </p:txBody>
      </p:sp>
    </p:spTree>
    <p:extLst>
      <p:ext uri="{BB962C8B-B14F-4D97-AF65-F5344CB8AC3E}">
        <p14:creationId xmlns:p14="http://schemas.microsoft.com/office/powerpoint/2010/main" val="39837326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par>
                          <p:cTn id="13" fill="hold">
                            <p:stCondLst>
                              <p:cond delay="500"/>
                            </p:stCondLst>
                            <p:childTnLst>
                              <p:par>
                                <p:cTn id="14" presetID="14" presetClass="entr" presetSubtype="1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randombar(horizontal)">
                                      <p:cBhvr>
                                        <p:cTn id="16" dur="500"/>
                                        <p:tgtEl>
                                          <p:spTgt spid="4"/>
                                        </p:tgtEl>
                                      </p:cBhvr>
                                    </p:animEffect>
                                  </p:childTnLst>
                                </p:cTn>
                              </p:par>
                            </p:childTnLst>
                          </p:cTn>
                        </p:par>
                        <p:par>
                          <p:cTn id="17" fill="hold">
                            <p:stCondLst>
                              <p:cond delay="1000"/>
                            </p:stCondLst>
                            <p:childTnLst>
                              <p:par>
                                <p:cTn id="18" presetID="22" presetClass="entr" presetSubtype="8" fill="hold" nodeType="afterEffect">
                                  <p:stCondLst>
                                    <p:cond delay="100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1000"/>
                                        <p:tgtEl>
                                          <p:spTgt spid="11"/>
                                        </p:tgtEl>
                                      </p:cBhvr>
                                    </p:animEffect>
                                  </p:childTnLst>
                                </p:cTn>
                              </p:par>
                            </p:childTnLst>
                          </p:cTn>
                        </p:par>
                        <p:par>
                          <p:cTn id="21" fill="hold">
                            <p:stCondLst>
                              <p:cond delay="3000"/>
                            </p:stCondLst>
                            <p:childTnLst>
                              <p:par>
                                <p:cTn id="22" presetID="22" presetClass="entr" presetSubtype="8" fill="hold" grpId="0" nodeType="afterEffect">
                                  <p:stCondLst>
                                    <p:cond delay="1000"/>
                                  </p:stCondLst>
                                  <p:childTnLst>
                                    <p:set>
                                      <p:cBhvr>
                                        <p:cTn id="23" dur="1" fill="hold">
                                          <p:stCondLst>
                                            <p:cond delay="0"/>
                                          </p:stCondLst>
                                        </p:cTn>
                                        <p:tgtEl>
                                          <p:spTgt spid="8">
                                            <p:txEl>
                                              <p:pRg st="0" end="0"/>
                                            </p:txEl>
                                          </p:spTgt>
                                        </p:tgtEl>
                                        <p:attrNameLst>
                                          <p:attrName>style.visibility</p:attrName>
                                        </p:attrNameLst>
                                      </p:cBhvr>
                                      <p:to>
                                        <p:strVal val="visible"/>
                                      </p:to>
                                    </p:set>
                                    <p:animEffect transition="in" filter="wipe(left)">
                                      <p:cBhvr>
                                        <p:cTn id="24" dur="500"/>
                                        <p:tgtEl>
                                          <p:spTgt spid="8">
                                            <p:txEl>
                                              <p:pRg st="0" end="0"/>
                                            </p:txEl>
                                          </p:spTgt>
                                        </p:tgtEl>
                                      </p:cBhvr>
                                    </p:animEffect>
                                  </p:childTnLst>
                                </p:cTn>
                              </p:par>
                            </p:childTnLst>
                          </p:cTn>
                        </p:par>
                        <p:par>
                          <p:cTn id="25" fill="hold">
                            <p:stCondLst>
                              <p:cond delay="4500"/>
                            </p:stCondLst>
                            <p:childTnLst>
                              <p:par>
                                <p:cTn id="26" presetID="22" presetClass="entr" presetSubtype="8" fill="hold" grpId="0" nodeType="afterEffect">
                                  <p:stCondLst>
                                    <p:cond delay="0"/>
                                  </p:stCondLst>
                                  <p:childTnLst>
                                    <p:set>
                                      <p:cBhvr>
                                        <p:cTn id="27" dur="1" fill="hold">
                                          <p:stCondLst>
                                            <p:cond delay="0"/>
                                          </p:stCondLst>
                                        </p:cTn>
                                        <p:tgtEl>
                                          <p:spTgt spid="8">
                                            <p:txEl>
                                              <p:pRg st="1" end="1"/>
                                            </p:txEl>
                                          </p:spTgt>
                                        </p:tgtEl>
                                        <p:attrNameLst>
                                          <p:attrName>style.visibility</p:attrName>
                                        </p:attrNameLst>
                                      </p:cBhvr>
                                      <p:to>
                                        <p:strVal val="visible"/>
                                      </p:to>
                                    </p:set>
                                    <p:animEffect transition="in" filter="wipe(left)">
                                      <p:cBhvr>
                                        <p:cTn id="28" dur="500"/>
                                        <p:tgtEl>
                                          <p:spTgt spid="8">
                                            <p:txEl>
                                              <p:pRg st="1" end="1"/>
                                            </p:txEl>
                                          </p:spTgt>
                                        </p:tgtEl>
                                      </p:cBhvr>
                                    </p:animEffect>
                                  </p:childTnLst>
                                </p:cTn>
                              </p:par>
                            </p:childTnLst>
                          </p:cTn>
                        </p:par>
                        <p:par>
                          <p:cTn id="29" fill="hold">
                            <p:stCondLst>
                              <p:cond delay="5000"/>
                            </p:stCondLst>
                            <p:childTnLst>
                              <p:par>
                                <p:cTn id="30" presetID="22" presetClass="entr" presetSubtype="8" fill="hold" grpId="0" nodeType="afterEffect">
                                  <p:stCondLst>
                                    <p:cond delay="0"/>
                                  </p:stCondLst>
                                  <p:childTnLst>
                                    <p:set>
                                      <p:cBhvr>
                                        <p:cTn id="31" dur="1" fill="hold">
                                          <p:stCondLst>
                                            <p:cond delay="0"/>
                                          </p:stCondLst>
                                        </p:cTn>
                                        <p:tgtEl>
                                          <p:spTgt spid="8">
                                            <p:txEl>
                                              <p:pRg st="2" end="2"/>
                                            </p:txEl>
                                          </p:spTgt>
                                        </p:tgtEl>
                                        <p:attrNameLst>
                                          <p:attrName>style.visibility</p:attrName>
                                        </p:attrNameLst>
                                      </p:cBhvr>
                                      <p:to>
                                        <p:strVal val="visible"/>
                                      </p:to>
                                    </p:set>
                                    <p:animEffect transition="in" filter="wipe(left)">
                                      <p:cBhvr>
                                        <p:cTn id="32" dur="500"/>
                                        <p:tgtEl>
                                          <p:spTgt spid="8">
                                            <p:txEl>
                                              <p:pRg st="2" end="2"/>
                                            </p:txEl>
                                          </p:spTgt>
                                        </p:tgtEl>
                                      </p:cBhvr>
                                    </p:animEffect>
                                  </p:childTnLst>
                                </p:cTn>
                              </p:par>
                            </p:childTnLst>
                          </p:cTn>
                        </p:par>
                        <p:par>
                          <p:cTn id="33" fill="hold">
                            <p:stCondLst>
                              <p:cond delay="5500"/>
                            </p:stCondLst>
                            <p:childTnLst>
                              <p:par>
                                <p:cTn id="34" presetID="22" presetClass="entr" presetSubtype="8" fill="hold" grpId="0" nodeType="afterEffect">
                                  <p:stCondLst>
                                    <p:cond delay="0"/>
                                  </p:stCondLst>
                                  <p:childTnLst>
                                    <p:set>
                                      <p:cBhvr>
                                        <p:cTn id="35" dur="1" fill="hold">
                                          <p:stCondLst>
                                            <p:cond delay="0"/>
                                          </p:stCondLst>
                                        </p:cTn>
                                        <p:tgtEl>
                                          <p:spTgt spid="8">
                                            <p:txEl>
                                              <p:pRg st="3" end="3"/>
                                            </p:txEl>
                                          </p:spTgt>
                                        </p:tgtEl>
                                        <p:attrNameLst>
                                          <p:attrName>style.visibility</p:attrName>
                                        </p:attrNameLst>
                                      </p:cBhvr>
                                      <p:to>
                                        <p:strVal val="visible"/>
                                      </p:to>
                                    </p:set>
                                    <p:animEffect transition="in" filter="wipe(left)">
                                      <p:cBhvr>
                                        <p:cTn id="36"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3" grpId="0" animBg="1"/>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E53BA-B119-7D14-202D-57285C2AF867}"/>
              </a:ext>
            </a:extLst>
          </p:cNvPr>
          <p:cNvSpPr>
            <a:spLocks noGrp="1"/>
          </p:cNvSpPr>
          <p:nvPr>
            <p:ph type="title"/>
          </p:nvPr>
        </p:nvSpPr>
        <p:spPr/>
        <p:txBody>
          <a:bodyPr/>
          <a:lstStyle/>
          <a:p>
            <a:r>
              <a:rPr lang="en-US">
                <a:cs typeface="Calibri"/>
              </a:rPr>
              <a:t>Linked Data </a:t>
            </a:r>
            <a:r>
              <a:rPr lang="en-US" err="1">
                <a:cs typeface="Calibri"/>
              </a:rPr>
              <a:t>Principes</a:t>
            </a:r>
            <a:endParaRPr lang="en-US" err="1"/>
          </a:p>
        </p:txBody>
      </p:sp>
      <p:sp>
        <p:nvSpPr>
          <p:cNvPr id="7" name="Tijdelijke aanduiding voor inhoud 2">
            <a:extLst>
              <a:ext uri="{FF2B5EF4-FFF2-40B4-BE49-F238E27FC236}">
                <a16:creationId xmlns:a16="http://schemas.microsoft.com/office/drawing/2014/main" id="{C465869A-8487-9CA7-470A-9201186F0992}"/>
              </a:ext>
            </a:extLst>
          </p:cNvPr>
          <p:cNvSpPr>
            <a:spLocks noGrp="1"/>
          </p:cNvSpPr>
          <p:nvPr>
            <p:ph idx="1"/>
          </p:nvPr>
        </p:nvSpPr>
        <p:spPr>
          <a:xfrm>
            <a:off x="838200" y="1551781"/>
            <a:ext cx="6336508" cy="4803775"/>
          </a:xfrm>
        </p:spPr>
        <p:txBody>
          <a:bodyPr vert="horz" lIns="91440" tIns="45720" rIns="91440" bIns="45720" rtlCol="0" anchor="t">
            <a:normAutofit lnSpcReduction="10000"/>
          </a:bodyPr>
          <a:lstStyle/>
          <a:p>
            <a:r>
              <a:rPr lang="nl-NL" err="1"/>
              <a:t>Linked</a:t>
            </a:r>
            <a:r>
              <a:rPr lang="nl-NL"/>
              <a:t> Data </a:t>
            </a:r>
            <a:r>
              <a:rPr lang="nl-NL" err="1"/>
              <a:t>Philosophy</a:t>
            </a:r>
            <a:r>
              <a:rPr lang="nl-NL"/>
              <a:t>: </a:t>
            </a:r>
          </a:p>
          <a:p>
            <a:pPr lvl="1"/>
            <a:r>
              <a:rPr lang="nl-NL"/>
              <a:t>Best </a:t>
            </a:r>
            <a:r>
              <a:rPr lang="nl-NL" err="1"/>
              <a:t>practices</a:t>
            </a:r>
            <a:r>
              <a:rPr lang="nl-NL"/>
              <a:t> voor het publiceren en verbinden van gestructureerde gegevens op het web met behulp van standaardformaten en interfaces; </a:t>
            </a:r>
            <a:endParaRPr lang="nl-NL">
              <a:cs typeface="Calibri"/>
            </a:endParaRPr>
          </a:p>
          <a:p>
            <a:pPr lvl="1"/>
            <a:r>
              <a:rPr lang="nl-NL"/>
              <a:t>Ondersteunt eenvoudige combinatie van meerdere </a:t>
            </a:r>
            <a:r>
              <a:rPr lang="nl-NL" err="1"/>
              <a:t>Linked</a:t>
            </a:r>
            <a:r>
              <a:rPr lang="nl-NL"/>
              <a:t> Data-bronnen, heeft tot doel verder te gaan dan datasilo's; </a:t>
            </a:r>
            <a:endParaRPr lang="nl-NL">
              <a:cs typeface="Calibri"/>
            </a:endParaRPr>
          </a:p>
          <a:p>
            <a:pPr lvl="1"/>
            <a:r>
              <a:rPr lang="nl-NL"/>
              <a:t>Vergemakkelijkt interoperabiliteit van gegevens door een structuur voor zelfdocumentatie te bieden (</a:t>
            </a:r>
            <a:r>
              <a:rPr lang="nl-NL" err="1"/>
              <a:t>resolvable</a:t>
            </a:r>
            <a:r>
              <a:rPr lang="nl-NL"/>
              <a:t> URI); </a:t>
            </a:r>
          </a:p>
          <a:p>
            <a:pPr lvl="1"/>
            <a:r>
              <a:rPr lang="nl-NL"/>
              <a:t>Ondersteunt bruikbaarheid en vindbaarheid op </a:t>
            </a:r>
            <a:r>
              <a:rPr lang="nl-NL">
                <a:sym typeface="Wingdings" panose="05000000000000000000" pitchFamily="2" charset="2"/>
              </a:rPr>
              <a:t>internet (ook </a:t>
            </a:r>
            <a:r>
              <a:rPr lang="nl-NL">
                <a:cs typeface="Calibri" panose="020F0502020204030204"/>
                <a:sym typeface="Wingdings" panose="05000000000000000000" pitchFamily="2" charset="2"/>
              </a:rPr>
              <a:t>via de Google-zoekmachine).</a:t>
            </a:r>
            <a:endParaRPr lang="nl-NL">
              <a:cs typeface="Calibri" panose="020F0502020204030204"/>
            </a:endParaRPr>
          </a:p>
          <a:p>
            <a:endParaRPr lang="nl-NL">
              <a:ea typeface="Calibri" panose="020F0502020204030204"/>
              <a:cs typeface="Calibri" panose="020F0502020204030204"/>
            </a:endParaRPr>
          </a:p>
        </p:txBody>
      </p:sp>
      <p:pic>
        <p:nvPicPr>
          <p:cNvPr id="10" name="Picture 10" descr="Diagram&#10;&#10;Description automatically generated">
            <a:extLst>
              <a:ext uri="{FF2B5EF4-FFF2-40B4-BE49-F238E27FC236}">
                <a16:creationId xmlns:a16="http://schemas.microsoft.com/office/drawing/2014/main" id="{22E99A4A-AACA-50A2-A128-0867755AC1BF}"/>
              </a:ext>
            </a:extLst>
          </p:cNvPr>
          <p:cNvPicPr>
            <a:picLocks noChangeAspect="1"/>
          </p:cNvPicPr>
          <p:nvPr/>
        </p:nvPicPr>
        <p:blipFill>
          <a:blip r:embed="rId3"/>
          <a:stretch>
            <a:fillRect/>
          </a:stretch>
        </p:blipFill>
        <p:spPr>
          <a:xfrm>
            <a:off x="7486650" y="973931"/>
            <a:ext cx="4350543" cy="4350543"/>
          </a:xfrm>
          <a:prstGeom prst="rect">
            <a:avLst/>
          </a:prstGeom>
        </p:spPr>
      </p:pic>
      <p:pic>
        <p:nvPicPr>
          <p:cNvPr id="11" name="Picture 11" descr="Chart&#10;&#10;Description automatically generated">
            <a:extLst>
              <a:ext uri="{FF2B5EF4-FFF2-40B4-BE49-F238E27FC236}">
                <a16:creationId xmlns:a16="http://schemas.microsoft.com/office/drawing/2014/main" id="{98DAEF1A-C58D-0E67-0324-D29F2B592402}"/>
              </a:ext>
            </a:extLst>
          </p:cNvPr>
          <p:cNvPicPr>
            <a:picLocks noChangeAspect="1"/>
          </p:cNvPicPr>
          <p:nvPr/>
        </p:nvPicPr>
        <p:blipFill>
          <a:blip r:embed="rId4"/>
          <a:stretch>
            <a:fillRect/>
          </a:stretch>
        </p:blipFill>
        <p:spPr>
          <a:xfrm>
            <a:off x="7391399" y="890546"/>
            <a:ext cx="4505325" cy="4481594"/>
          </a:xfrm>
          <a:prstGeom prst="rect">
            <a:avLst/>
          </a:prstGeom>
        </p:spPr>
      </p:pic>
    </p:spTree>
    <p:extLst>
      <p:ext uri="{BB962C8B-B14F-4D97-AF65-F5344CB8AC3E}">
        <p14:creationId xmlns:p14="http://schemas.microsoft.com/office/powerpoint/2010/main" val="1732177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0156-A0DC-A7C5-59A5-02F2FDDC2816}"/>
              </a:ext>
            </a:extLst>
          </p:cNvPr>
          <p:cNvSpPr>
            <a:spLocks noGrp="1"/>
          </p:cNvSpPr>
          <p:nvPr>
            <p:ph type="title"/>
          </p:nvPr>
        </p:nvSpPr>
        <p:spPr/>
        <p:txBody>
          <a:bodyPr/>
          <a:lstStyle/>
          <a:p>
            <a:r>
              <a:rPr lang="nl-NL" err="1"/>
              <a:t>Decentralized</a:t>
            </a:r>
            <a:r>
              <a:rPr lang="nl-NL"/>
              <a:t> Web App</a:t>
            </a:r>
          </a:p>
        </p:txBody>
      </p:sp>
      <p:sp>
        <p:nvSpPr>
          <p:cNvPr id="3" name="Tijdelijke aanduiding voor inhoud 2">
            <a:extLst>
              <a:ext uri="{FF2B5EF4-FFF2-40B4-BE49-F238E27FC236}">
                <a16:creationId xmlns:a16="http://schemas.microsoft.com/office/drawing/2014/main" id="{3BA08D70-F012-471F-1A4F-E48F936A6BB5}"/>
              </a:ext>
            </a:extLst>
          </p:cNvPr>
          <p:cNvSpPr>
            <a:spLocks noGrp="1"/>
          </p:cNvSpPr>
          <p:nvPr>
            <p:ph idx="1"/>
          </p:nvPr>
        </p:nvSpPr>
        <p:spPr/>
        <p:txBody>
          <a:bodyPr vert="horz" lIns="91440" tIns="45720" rIns="91440" bIns="45720" rtlCol="0" anchor="t">
            <a:normAutofit/>
          </a:bodyPr>
          <a:lstStyle/>
          <a:p>
            <a:r>
              <a:rPr lang="nl-NL"/>
              <a:t>Alleen </a:t>
            </a:r>
            <a:r>
              <a:rPr lang="nl-NL" err="1"/>
              <a:t>frontend</a:t>
            </a:r>
            <a:r>
              <a:rPr lang="nl-NL"/>
              <a:t> app </a:t>
            </a:r>
            <a:r>
              <a:rPr lang="nl-NL">
                <a:sym typeface="Wingdings" panose="05000000000000000000" pitchFamily="2" charset="2"/>
              </a:rPr>
              <a:t> </a:t>
            </a:r>
            <a:r>
              <a:rPr lang="nl-NL" err="1">
                <a:sym typeface="Wingdings" panose="05000000000000000000" pitchFamily="2" charset="2"/>
              </a:rPr>
              <a:t>JavaScript</a:t>
            </a:r>
            <a:endParaRPr lang="nl-NL">
              <a:sym typeface="Wingdings" panose="05000000000000000000" pitchFamily="2" charset="2"/>
            </a:endParaRPr>
          </a:p>
          <a:p>
            <a:r>
              <a:rPr lang="nl-NL">
                <a:ea typeface="Calibri" panose="020F0502020204030204"/>
                <a:cs typeface="Calibri" panose="020F0502020204030204"/>
                <a:sym typeface="Wingdings" panose="05000000000000000000" pitchFamily="2" charset="2"/>
              </a:rPr>
              <a:t>Solid </a:t>
            </a:r>
            <a:r>
              <a:rPr lang="nl-NL" err="1">
                <a:ea typeface="Calibri" panose="020F0502020204030204"/>
                <a:cs typeface="Calibri" panose="020F0502020204030204"/>
                <a:sym typeface="Wingdings" panose="05000000000000000000" pitchFamily="2" charset="2"/>
              </a:rPr>
              <a:t>JavaScript</a:t>
            </a:r>
            <a:r>
              <a:rPr lang="nl-NL">
                <a:ea typeface="Calibri" panose="020F0502020204030204"/>
                <a:cs typeface="Calibri" panose="020F0502020204030204"/>
                <a:sym typeface="Wingdings" panose="05000000000000000000" pitchFamily="2" charset="2"/>
              </a:rPr>
              <a:t> </a:t>
            </a:r>
            <a:r>
              <a:rPr lang="nl-NL" err="1">
                <a:ea typeface="Calibri" panose="020F0502020204030204"/>
                <a:cs typeface="Calibri" panose="020F0502020204030204"/>
                <a:sym typeface="Wingdings" panose="05000000000000000000" pitchFamily="2" charset="2"/>
              </a:rPr>
              <a:t>libraries</a:t>
            </a:r>
            <a:endParaRPr lang="nl-NL">
              <a:ea typeface="Calibri" panose="020F0502020204030204"/>
              <a:cs typeface="Calibri" panose="020F0502020204030204"/>
            </a:endParaRPr>
          </a:p>
        </p:txBody>
      </p:sp>
      <p:pic>
        <p:nvPicPr>
          <p:cNvPr id="6" name="Afbeelding 5" descr="Afbeelding met tekst, schermopname, Lettertype, lijn&#10;&#10;Automatisch gegenereerde beschrijving">
            <a:extLst>
              <a:ext uri="{FF2B5EF4-FFF2-40B4-BE49-F238E27FC236}">
                <a16:creationId xmlns:a16="http://schemas.microsoft.com/office/drawing/2014/main" id="{1CBADD3E-49C9-6579-A952-E32DBEEB7A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3200" y="3103390"/>
            <a:ext cx="1685599" cy="1795807"/>
          </a:xfrm>
          <a:prstGeom prst="roundRect">
            <a:avLst>
              <a:gd name="adj" fmla="val 9487"/>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58659758"/>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6ED32F-6CCD-6BF9-EA31-CE67C8766DF5}"/>
              </a:ext>
            </a:extLst>
          </p:cNvPr>
          <p:cNvSpPr>
            <a:spLocks noGrp="1"/>
          </p:cNvSpPr>
          <p:nvPr>
            <p:ph type="title"/>
          </p:nvPr>
        </p:nvSpPr>
        <p:spPr/>
        <p:txBody>
          <a:bodyPr/>
          <a:lstStyle/>
          <a:p>
            <a:r>
              <a:rPr lang="nl-NL"/>
              <a:t>Event </a:t>
            </a:r>
            <a:r>
              <a:rPr lang="nl-NL" err="1"/>
              <a:t>sourcing</a:t>
            </a:r>
            <a:r>
              <a:rPr lang="nl-NL"/>
              <a:t>	</a:t>
            </a:r>
          </a:p>
        </p:txBody>
      </p:sp>
      <p:grpSp>
        <p:nvGrpSpPr>
          <p:cNvPr id="44" name="Groep 43">
            <a:extLst>
              <a:ext uri="{FF2B5EF4-FFF2-40B4-BE49-F238E27FC236}">
                <a16:creationId xmlns:a16="http://schemas.microsoft.com/office/drawing/2014/main" id="{3E6FDEF5-4147-7C3B-6AE2-EF84D532EF24}"/>
              </a:ext>
            </a:extLst>
          </p:cNvPr>
          <p:cNvGrpSpPr/>
          <p:nvPr/>
        </p:nvGrpSpPr>
        <p:grpSpPr>
          <a:xfrm>
            <a:off x="340088" y="2693147"/>
            <a:ext cx="5824995" cy="3393327"/>
            <a:chOff x="5747083" y="3369806"/>
            <a:chExt cx="5824995" cy="3393327"/>
          </a:xfrm>
        </p:grpSpPr>
        <p:sp>
          <p:nvSpPr>
            <p:cNvPr id="41" name="Rechthoek: afgeronde hoeken 40">
              <a:extLst>
                <a:ext uri="{FF2B5EF4-FFF2-40B4-BE49-F238E27FC236}">
                  <a16:creationId xmlns:a16="http://schemas.microsoft.com/office/drawing/2014/main" id="{86CE1D9A-059A-5355-FF5B-B809CE0928C3}"/>
                </a:ext>
              </a:extLst>
            </p:cNvPr>
            <p:cNvSpPr/>
            <p:nvPr/>
          </p:nvSpPr>
          <p:spPr>
            <a:xfrm>
              <a:off x="5747083" y="3369806"/>
              <a:ext cx="5824995" cy="3393327"/>
            </a:xfrm>
            <a:prstGeom prst="roundRect">
              <a:avLst>
                <a:gd name="adj" fmla="val 7608"/>
              </a:avLst>
            </a:prstGeom>
            <a:solidFill>
              <a:srgbClr val="FFFFFF">
                <a:alpha val="20000"/>
              </a:srgb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Rechthoek: afgeronde hoeken 16">
              <a:extLst>
                <a:ext uri="{FF2B5EF4-FFF2-40B4-BE49-F238E27FC236}">
                  <a16:creationId xmlns:a16="http://schemas.microsoft.com/office/drawing/2014/main" id="{7AD404B2-81EE-AE86-A647-0B86D180B61E}"/>
                </a:ext>
              </a:extLst>
            </p:cNvPr>
            <p:cNvSpPr/>
            <p:nvPr/>
          </p:nvSpPr>
          <p:spPr>
            <a:xfrm>
              <a:off x="7487274" y="4041360"/>
              <a:ext cx="561092" cy="665408"/>
            </a:xfrm>
            <a:prstGeom prst="roundRect">
              <a:avLst/>
            </a:prstGeom>
            <a:noFill/>
            <a:ln w="12700">
              <a:solidFill>
                <a:schemeClr val="bg1"/>
              </a:solidFill>
              <a:prstDash val="dash"/>
              <a:miter lim="400000"/>
            </a:ln>
          </p:spPr>
          <p:txBody>
            <a:bodyPr lIns="38100" tIns="38100" rIns="38100" bIns="38100" rtlCol="0" anchor="ctr"/>
            <a:lstStyle/>
            <a:p>
              <a:pPr algn="l"/>
              <a:endParaRPr lang="nl-NL">
                <a:solidFill>
                  <a:prstClr val="black"/>
                </a:solidFill>
                <a:latin typeface="EC Square Sans Pro" panose="020B0506040000020004" pitchFamily="34" charset="0"/>
              </a:endParaRPr>
            </a:p>
          </p:txBody>
        </p:sp>
        <p:sp>
          <p:nvSpPr>
            <p:cNvPr id="18" name="Shape 3892">
              <a:extLst>
                <a:ext uri="{FF2B5EF4-FFF2-40B4-BE49-F238E27FC236}">
                  <a16:creationId xmlns:a16="http://schemas.microsoft.com/office/drawing/2014/main" id="{CEB59920-0589-1524-47D2-33F20EDC5CCB}"/>
                </a:ext>
              </a:extLst>
            </p:cNvPr>
            <p:cNvSpPr/>
            <p:nvPr/>
          </p:nvSpPr>
          <p:spPr>
            <a:xfrm>
              <a:off x="8321781" y="4080721"/>
              <a:ext cx="480016" cy="586686"/>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98" y="4909"/>
                    <a:pt x="1200" y="4030"/>
                    <a:pt x="1200" y="2945"/>
                  </a:cubicBezTo>
                  <a:cubicBezTo>
                    <a:pt x="1200" y="1861"/>
                    <a:pt x="5498" y="982"/>
                    <a:pt x="10800" y="982"/>
                  </a:cubicBezTo>
                  <a:cubicBezTo>
                    <a:pt x="16102" y="982"/>
                    <a:pt x="20400" y="1861"/>
                    <a:pt x="20400" y="2945"/>
                  </a:cubicBezTo>
                  <a:cubicBezTo>
                    <a:pt x="20400" y="4030"/>
                    <a:pt x="16102" y="4909"/>
                    <a:pt x="10800" y="4909"/>
                  </a:cubicBezTo>
                  <a:moveTo>
                    <a:pt x="20400" y="6873"/>
                  </a:moveTo>
                  <a:cubicBezTo>
                    <a:pt x="20400" y="7957"/>
                    <a:pt x="16102" y="8836"/>
                    <a:pt x="10800" y="8836"/>
                  </a:cubicBezTo>
                  <a:cubicBezTo>
                    <a:pt x="5498" y="8836"/>
                    <a:pt x="1200" y="7957"/>
                    <a:pt x="1200" y="6873"/>
                  </a:cubicBezTo>
                  <a:lnTo>
                    <a:pt x="1200" y="4292"/>
                  </a:lnTo>
                  <a:cubicBezTo>
                    <a:pt x="2993" y="5241"/>
                    <a:pt x="6615" y="5891"/>
                    <a:pt x="10800" y="5891"/>
                  </a:cubicBezTo>
                  <a:cubicBezTo>
                    <a:pt x="14986" y="5891"/>
                    <a:pt x="18607" y="5241"/>
                    <a:pt x="20400" y="4292"/>
                  </a:cubicBezTo>
                  <a:cubicBezTo>
                    <a:pt x="20400" y="4292"/>
                    <a:pt x="20400" y="6873"/>
                    <a:pt x="20400" y="6873"/>
                  </a:cubicBezTo>
                  <a:close/>
                  <a:moveTo>
                    <a:pt x="10800" y="10800"/>
                  </a:moveTo>
                  <a:cubicBezTo>
                    <a:pt x="5498" y="10800"/>
                    <a:pt x="1200" y="9921"/>
                    <a:pt x="1200" y="8836"/>
                  </a:cubicBezTo>
                  <a:cubicBezTo>
                    <a:pt x="1200" y="8672"/>
                    <a:pt x="1309" y="8514"/>
                    <a:pt x="1494" y="8363"/>
                  </a:cubicBezTo>
                  <a:cubicBezTo>
                    <a:pt x="3370" y="9232"/>
                    <a:pt x="6830" y="9818"/>
                    <a:pt x="10800" y="9818"/>
                  </a:cubicBezTo>
                  <a:cubicBezTo>
                    <a:pt x="14770" y="9818"/>
                    <a:pt x="18230" y="9232"/>
                    <a:pt x="20106" y="8363"/>
                  </a:cubicBezTo>
                  <a:cubicBezTo>
                    <a:pt x="20291" y="8514"/>
                    <a:pt x="20400" y="8672"/>
                    <a:pt x="20400" y="8836"/>
                  </a:cubicBezTo>
                  <a:cubicBezTo>
                    <a:pt x="20400" y="9921"/>
                    <a:pt x="16102" y="10800"/>
                    <a:pt x="10800" y="10800"/>
                  </a:cubicBezTo>
                  <a:moveTo>
                    <a:pt x="20400" y="12764"/>
                  </a:moveTo>
                  <a:cubicBezTo>
                    <a:pt x="20400" y="13848"/>
                    <a:pt x="16102" y="14727"/>
                    <a:pt x="10800" y="14727"/>
                  </a:cubicBezTo>
                  <a:cubicBezTo>
                    <a:pt x="5498" y="14727"/>
                    <a:pt x="1200" y="13848"/>
                    <a:pt x="1200" y="12764"/>
                  </a:cubicBezTo>
                  <a:lnTo>
                    <a:pt x="1200" y="10183"/>
                  </a:lnTo>
                  <a:cubicBezTo>
                    <a:pt x="2993" y="11132"/>
                    <a:pt x="6615" y="11782"/>
                    <a:pt x="10800" y="11782"/>
                  </a:cubicBezTo>
                  <a:cubicBezTo>
                    <a:pt x="14986" y="11782"/>
                    <a:pt x="18607" y="11132"/>
                    <a:pt x="20400" y="10183"/>
                  </a:cubicBezTo>
                  <a:cubicBezTo>
                    <a:pt x="20400" y="10183"/>
                    <a:pt x="20400" y="12764"/>
                    <a:pt x="20400" y="12764"/>
                  </a:cubicBezTo>
                  <a:close/>
                  <a:moveTo>
                    <a:pt x="10800" y="16691"/>
                  </a:moveTo>
                  <a:cubicBezTo>
                    <a:pt x="5498" y="16691"/>
                    <a:pt x="1200" y="15812"/>
                    <a:pt x="1200" y="14727"/>
                  </a:cubicBezTo>
                  <a:cubicBezTo>
                    <a:pt x="1200" y="14563"/>
                    <a:pt x="1309" y="14405"/>
                    <a:pt x="1494" y="14254"/>
                  </a:cubicBezTo>
                  <a:cubicBezTo>
                    <a:pt x="3370" y="15123"/>
                    <a:pt x="6830" y="15709"/>
                    <a:pt x="10800" y="15709"/>
                  </a:cubicBezTo>
                  <a:cubicBezTo>
                    <a:pt x="14770" y="15709"/>
                    <a:pt x="18230" y="15123"/>
                    <a:pt x="20106" y="14254"/>
                  </a:cubicBezTo>
                  <a:cubicBezTo>
                    <a:pt x="20291" y="14405"/>
                    <a:pt x="20400" y="14563"/>
                    <a:pt x="20400" y="14727"/>
                  </a:cubicBezTo>
                  <a:cubicBezTo>
                    <a:pt x="20400" y="15812"/>
                    <a:pt x="16102" y="16691"/>
                    <a:pt x="10800" y="16691"/>
                  </a:cubicBezTo>
                  <a:moveTo>
                    <a:pt x="20400" y="18655"/>
                  </a:moveTo>
                  <a:cubicBezTo>
                    <a:pt x="20400" y="19739"/>
                    <a:pt x="16102" y="20618"/>
                    <a:pt x="10800" y="20618"/>
                  </a:cubicBezTo>
                  <a:cubicBezTo>
                    <a:pt x="5498" y="20618"/>
                    <a:pt x="1200" y="19739"/>
                    <a:pt x="1200" y="18655"/>
                  </a:cubicBezTo>
                  <a:lnTo>
                    <a:pt x="1200" y="16073"/>
                  </a:lnTo>
                  <a:cubicBezTo>
                    <a:pt x="2993" y="17023"/>
                    <a:pt x="6615" y="17673"/>
                    <a:pt x="10800" y="17673"/>
                  </a:cubicBezTo>
                  <a:cubicBezTo>
                    <a:pt x="14986" y="17673"/>
                    <a:pt x="18607" y="17023"/>
                    <a:pt x="20400" y="16073"/>
                  </a:cubicBezTo>
                  <a:cubicBezTo>
                    <a:pt x="20400" y="16073"/>
                    <a:pt x="20400" y="18655"/>
                    <a:pt x="20400" y="18655"/>
                  </a:cubicBezTo>
                  <a:close/>
                  <a:moveTo>
                    <a:pt x="21600" y="2945"/>
                  </a:moveTo>
                  <a:cubicBezTo>
                    <a:pt x="21600" y="1319"/>
                    <a:pt x="16765" y="0"/>
                    <a:pt x="10800" y="0"/>
                  </a:cubicBezTo>
                  <a:cubicBezTo>
                    <a:pt x="4835" y="0"/>
                    <a:pt x="0" y="1319"/>
                    <a:pt x="0" y="2945"/>
                  </a:cubicBezTo>
                  <a:lnTo>
                    <a:pt x="0" y="6873"/>
                  </a:lnTo>
                  <a:cubicBezTo>
                    <a:pt x="0" y="7218"/>
                    <a:pt x="229" y="7548"/>
                    <a:pt x="628" y="7855"/>
                  </a:cubicBezTo>
                  <a:cubicBezTo>
                    <a:pt x="229" y="8162"/>
                    <a:pt x="0" y="8492"/>
                    <a:pt x="0" y="8836"/>
                  </a:cubicBezTo>
                  <a:lnTo>
                    <a:pt x="0" y="12764"/>
                  </a:lnTo>
                  <a:cubicBezTo>
                    <a:pt x="0" y="13109"/>
                    <a:pt x="229" y="13439"/>
                    <a:pt x="628" y="13745"/>
                  </a:cubicBezTo>
                  <a:cubicBezTo>
                    <a:pt x="229" y="14053"/>
                    <a:pt x="0" y="14383"/>
                    <a:pt x="0" y="14727"/>
                  </a:cubicBezTo>
                  <a:lnTo>
                    <a:pt x="0" y="18655"/>
                  </a:lnTo>
                  <a:cubicBezTo>
                    <a:pt x="0" y="20282"/>
                    <a:pt x="4835" y="21600"/>
                    <a:pt x="10800" y="21600"/>
                  </a:cubicBezTo>
                  <a:cubicBezTo>
                    <a:pt x="16765" y="21600"/>
                    <a:pt x="21600" y="20282"/>
                    <a:pt x="21600" y="18655"/>
                  </a:cubicBezTo>
                  <a:lnTo>
                    <a:pt x="21600" y="14727"/>
                  </a:lnTo>
                  <a:cubicBezTo>
                    <a:pt x="21600" y="14383"/>
                    <a:pt x="21371" y="14053"/>
                    <a:pt x="20972" y="13745"/>
                  </a:cubicBezTo>
                  <a:cubicBezTo>
                    <a:pt x="21371" y="13439"/>
                    <a:pt x="21600" y="13109"/>
                    <a:pt x="21600" y="12764"/>
                  </a:cubicBezTo>
                  <a:lnTo>
                    <a:pt x="21600" y="8836"/>
                  </a:lnTo>
                  <a:cubicBezTo>
                    <a:pt x="21600" y="8492"/>
                    <a:pt x="21371" y="8162"/>
                    <a:pt x="20972" y="7855"/>
                  </a:cubicBezTo>
                  <a:cubicBezTo>
                    <a:pt x="21371" y="7548"/>
                    <a:pt x="21600" y="7218"/>
                    <a:pt x="21600" y="6873"/>
                  </a:cubicBezTo>
                  <a:cubicBezTo>
                    <a:pt x="21600" y="6873"/>
                    <a:pt x="21600" y="2945"/>
                    <a:pt x="21600" y="2945"/>
                  </a:cubicBezTo>
                  <a:close/>
                </a:path>
              </a:pathLst>
            </a:custGeom>
            <a:solidFill>
              <a:schemeClr val="tx1"/>
            </a:solidFill>
            <a:ln w="12700">
              <a:miter lim="400000"/>
            </a:ln>
          </p:spPr>
          <p:txBody>
            <a:bodyPr lIns="38100" tIns="38100" rIns="38100" bIns="38100" anchor="ctr"/>
            <a:lstStyle/>
            <a:p>
              <a:endParaRPr>
                <a:solidFill>
                  <a:prstClr val="black"/>
                </a:solidFill>
                <a:latin typeface="EC Square Sans Pro" panose="020B0506040000020004" pitchFamily="34" charset="0"/>
              </a:endParaRPr>
            </a:p>
          </p:txBody>
        </p:sp>
        <p:sp>
          <p:nvSpPr>
            <p:cNvPr id="19" name="Tekstvak 18">
              <a:extLst>
                <a:ext uri="{FF2B5EF4-FFF2-40B4-BE49-F238E27FC236}">
                  <a16:creationId xmlns:a16="http://schemas.microsoft.com/office/drawing/2014/main" id="{559619FF-E483-18B0-41EA-62302B46F3AC}"/>
                </a:ext>
              </a:extLst>
            </p:cNvPr>
            <p:cNvSpPr txBox="1"/>
            <p:nvPr/>
          </p:nvSpPr>
          <p:spPr>
            <a:xfrm>
              <a:off x="5920314" y="3639115"/>
              <a:ext cx="689548" cy="523220"/>
            </a:xfrm>
            <a:prstGeom prst="rect">
              <a:avLst/>
            </a:prstGeom>
            <a:noFill/>
          </p:spPr>
          <p:txBody>
            <a:bodyPr wrap="none" rtlCol="0" anchor="ctr">
              <a:spAutoFit/>
            </a:bodyPr>
            <a:lstStyle>
              <a:defPPr>
                <a:defRPr lang="nl-NL"/>
              </a:defPPr>
              <a:lvl1pPr algn="ctr">
                <a:defRPr sz="1400">
                  <a:solidFill>
                    <a:srgbClr val="000000"/>
                  </a:solidFill>
                  <a:latin typeface="+mj-lt"/>
                </a:defRPr>
              </a:lvl1pPr>
            </a:lstStyle>
            <a:p>
              <a:r>
                <a:rPr lang="nl-NL">
                  <a:solidFill>
                    <a:schemeClr val="bg1"/>
                  </a:solidFill>
                </a:rPr>
                <a:t>Source</a:t>
              </a:r>
            </a:p>
            <a:p>
              <a:r>
                <a:rPr lang="nl-NL" err="1">
                  <a:solidFill>
                    <a:schemeClr val="bg1"/>
                  </a:solidFill>
                </a:rPr>
                <a:t>Docs</a:t>
              </a:r>
              <a:endParaRPr lang="nl-NL">
                <a:solidFill>
                  <a:schemeClr val="bg1"/>
                </a:solidFill>
              </a:endParaRPr>
            </a:p>
          </p:txBody>
        </p:sp>
        <p:sp>
          <p:nvSpPr>
            <p:cNvPr id="20" name="Shape 3606">
              <a:extLst>
                <a:ext uri="{FF2B5EF4-FFF2-40B4-BE49-F238E27FC236}">
                  <a16:creationId xmlns:a16="http://schemas.microsoft.com/office/drawing/2014/main" id="{E163E8D0-1D9A-DB5B-88F1-E2679765B413}"/>
                </a:ext>
              </a:extLst>
            </p:cNvPr>
            <p:cNvSpPr/>
            <p:nvPr/>
          </p:nvSpPr>
          <p:spPr>
            <a:xfrm>
              <a:off x="6150307" y="4233774"/>
              <a:ext cx="229565" cy="280580"/>
            </a:xfrm>
            <a:custGeom>
              <a:avLst/>
              <a:gdLst/>
              <a:ahLst/>
              <a:cxnLst>
                <a:cxn ang="0">
                  <a:pos x="wd2" y="hd2"/>
                </a:cxn>
                <a:cxn ang="5400000">
                  <a:pos x="wd2" y="hd2"/>
                </a:cxn>
                <a:cxn ang="10800000">
                  <a:pos x="wd2" y="hd2"/>
                </a:cxn>
                <a:cxn ang="16200000">
                  <a:pos x="wd2" y="hd2"/>
                </a:cxn>
              </a:cxnLst>
              <a:rect l="0" t="0" r="r" b="b"/>
              <a:pathLst>
                <a:path w="21600" h="21600" extrusionOk="0">
                  <a:moveTo>
                    <a:pt x="10800" y="8836"/>
                  </a:moveTo>
                  <a:lnTo>
                    <a:pt x="10800" y="5967"/>
                  </a:lnTo>
                  <a:lnTo>
                    <a:pt x="13929" y="8836"/>
                  </a:lnTo>
                  <a:cubicBezTo>
                    <a:pt x="13929" y="8836"/>
                    <a:pt x="10800" y="8836"/>
                    <a:pt x="10800" y="8836"/>
                  </a:cubicBezTo>
                  <a:close/>
                  <a:moveTo>
                    <a:pt x="14400" y="19636"/>
                  </a:moveTo>
                  <a:cubicBezTo>
                    <a:pt x="14400" y="20179"/>
                    <a:pt x="13862" y="20618"/>
                    <a:pt x="13200" y="20618"/>
                  </a:cubicBezTo>
                  <a:lnTo>
                    <a:pt x="2400" y="20618"/>
                  </a:lnTo>
                  <a:cubicBezTo>
                    <a:pt x="1738" y="20618"/>
                    <a:pt x="1200" y="20179"/>
                    <a:pt x="1200" y="19636"/>
                  </a:cubicBezTo>
                  <a:lnTo>
                    <a:pt x="1200" y="6873"/>
                  </a:lnTo>
                  <a:cubicBezTo>
                    <a:pt x="1200" y="6331"/>
                    <a:pt x="1738" y="5891"/>
                    <a:pt x="2400" y="5891"/>
                  </a:cubicBezTo>
                  <a:lnTo>
                    <a:pt x="9600" y="5891"/>
                  </a:lnTo>
                  <a:lnTo>
                    <a:pt x="9600" y="8836"/>
                  </a:lnTo>
                  <a:cubicBezTo>
                    <a:pt x="9600" y="9378"/>
                    <a:pt x="10138" y="9818"/>
                    <a:pt x="10800" y="9818"/>
                  </a:cubicBezTo>
                  <a:lnTo>
                    <a:pt x="14400" y="9818"/>
                  </a:lnTo>
                  <a:cubicBezTo>
                    <a:pt x="14400" y="9818"/>
                    <a:pt x="14400" y="19636"/>
                    <a:pt x="14400" y="19636"/>
                  </a:cubicBezTo>
                  <a:close/>
                  <a:moveTo>
                    <a:pt x="2400" y="4909"/>
                  </a:moveTo>
                  <a:cubicBezTo>
                    <a:pt x="1075" y="4909"/>
                    <a:pt x="0" y="5788"/>
                    <a:pt x="0" y="6873"/>
                  </a:cubicBezTo>
                  <a:lnTo>
                    <a:pt x="0" y="19636"/>
                  </a:lnTo>
                  <a:cubicBezTo>
                    <a:pt x="0" y="20721"/>
                    <a:pt x="1075" y="21600"/>
                    <a:pt x="2400" y="21600"/>
                  </a:cubicBezTo>
                  <a:lnTo>
                    <a:pt x="13200" y="21600"/>
                  </a:lnTo>
                  <a:cubicBezTo>
                    <a:pt x="14525" y="21600"/>
                    <a:pt x="15600" y="20721"/>
                    <a:pt x="15600" y="19636"/>
                  </a:cubicBezTo>
                  <a:lnTo>
                    <a:pt x="15600" y="8836"/>
                  </a:lnTo>
                  <a:lnTo>
                    <a:pt x="11400" y="4909"/>
                  </a:lnTo>
                  <a:cubicBezTo>
                    <a:pt x="11400" y="4909"/>
                    <a:pt x="2400" y="4909"/>
                    <a:pt x="2400" y="4909"/>
                  </a:cubicBezTo>
                  <a:close/>
                  <a:moveTo>
                    <a:pt x="16800" y="3927"/>
                  </a:moveTo>
                  <a:lnTo>
                    <a:pt x="16800" y="1058"/>
                  </a:lnTo>
                  <a:lnTo>
                    <a:pt x="19929" y="3927"/>
                  </a:lnTo>
                  <a:cubicBezTo>
                    <a:pt x="19929" y="3927"/>
                    <a:pt x="16800" y="3927"/>
                    <a:pt x="16800" y="3927"/>
                  </a:cubicBezTo>
                  <a:close/>
                  <a:moveTo>
                    <a:pt x="17400" y="0"/>
                  </a:moveTo>
                  <a:lnTo>
                    <a:pt x="8400" y="0"/>
                  </a:lnTo>
                  <a:cubicBezTo>
                    <a:pt x="7075" y="0"/>
                    <a:pt x="6000" y="879"/>
                    <a:pt x="6000" y="1964"/>
                  </a:cubicBezTo>
                  <a:lnTo>
                    <a:pt x="6000" y="3436"/>
                  </a:lnTo>
                  <a:cubicBezTo>
                    <a:pt x="6000" y="3708"/>
                    <a:pt x="6268" y="3927"/>
                    <a:pt x="6600" y="3927"/>
                  </a:cubicBezTo>
                  <a:cubicBezTo>
                    <a:pt x="6932" y="3927"/>
                    <a:pt x="7200" y="3708"/>
                    <a:pt x="7200" y="3436"/>
                  </a:cubicBezTo>
                  <a:lnTo>
                    <a:pt x="7200" y="1964"/>
                  </a:lnTo>
                  <a:cubicBezTo>
                    <a:pt x="7200" y="1422"/>
                    <a:pt x="7738" y="982"/>
                    <a:pt x="8400" y="982"/>
                  </a:cubicBezTo>
                  <a:lnTo>
                    <a:pt x="15600" y="982"/>
                  </a:lnTo>
                  <a:lnTo>
                    <a:pt x="15600" y="3927"/>
                  </a:lnTo>
                  <a:cubicBezTo>
                    <a:pt x="15600" y="4469"/>
                    <a:pt x="16138" y="4909"/>
                    <a:pt x="16800" y="4909"/>
                  </a:cubicBezTo>
                  <a:lnTo>
                    <a:pt x="20400" y="4909"/>
                  </a:lnTo>
                  <a:lnTo>
                    <a:pt x="20400" y="14727"/>
                  </a:lnTo>
                  <a:cubicBezTo>
                    <a:pt x="20400" y="15269"/>
                    <a:pt x="19862" y="15709"/>
                    <a:pt x="19200" y="15709"/>
                  </a:cubicBezTo>
                  <a:lnTo>
                    <a:pt x="17400" y="15709"/>
                  </a:lnTo>
                  <a:cubicBezTo>
                    <a:pt x="17068" y="15709"/>
                    <a:pt x="16800" y="15929"/>
                    <a:pt x="16800" y="16200"/>
                  </a:cubicBezTo>
                  <a:cubicBezTo>
                    <a:pt x="16800" y="16472"/>
                    <a:pt x="17068" y="16691"/>
                    <a:pt x="17400" y="16691"/>
                  </a:cubicBezTo>
                  <a:lnTo>
                    <a:pt x="19200" y="16691"/>
                  </a:lnTo>
                  <a:cubicBezTo>
                    <a:pt x="20525" y="16691"/>
                    <a:pt x="21600" y="15812"/>
                    <a:pt x="21600" y="14727"/>
                  </a:cubicBezTo>
                  <a:lnTo>
                    <a:pt x="21600" y="3927"/>
                  </a:lnTo>
                  <a:cubicBezTo>
                    <a:pt x="21600" y="3927"/>
                    <a:pt x="17400" y="0"/>
                    <a:pt x="17400" y="0"/>
                  </a:cubicBezTo>
                  <a:close/>
                  <a:moveTo>
                    <a:pt x="3600" y="12273"/>
                  </a:moveTo>
                  <a:cubicBezTo>
                    <a:pt x="3600" y="12544"/>
                    <a:pt x="3868" y="12764"/>
                    <a:pt x="4200" y="12764"/>
                  </a:cubicBezTo>
                  <a:lnTo>
                    <a:pt x="11400" y="12764"/>
                  </a:lnTo>
                  <a:cubicBezTo>
                    <a:pt x="11732" y="12764"/>
                    <a:pt x="12000" y="12544"/>
                    <a:pt x="12000" y="12273"/>
                  </a:cubicBezTo>
                  <a:cubicBezTo>
                    <a:pt x="12000" y="12002"/>
                    <a:pt x="11732" y="11782"/>
                    <a:pt x="11400" y="11782"/>
                  </a:cubicBezTo>
                  <a:lnTo>
                    <a:pt x="4200" y="11782"/>
                  </a:lnTo>
                  <a:cubicBezTo>
                    <a:pt x="3868" y="11782"/>
                    <a:pt x="3600" y="12002"/>
                    <a:pt x="3600" y="12273"/>
                  </a:cubicBezTo>
                  <a:moveTo>
                    <a:pt x="4200" y="9818"/>
                  </a:moveTo>
                  <a:lnTo>
                    <a:pt x="6600" y="9818"/>
                  </a:lnTo>
                  <a:cubicBezTo>
                    <a:pt x="6932" y="9818"/>
                    <a:pt x="7200" y="9599"/>
                    <a:pt x="7200" y="9327"/>
                  </a:cubicBezTo>
                  <a:cubicBezTo>
                    <a:pt x="7200" y="9056"/>
                    <a:pt x="6932" y="8836"/>
                    <a:pt x="6600" y="8836"/>
                  </a:cubicBezTo>
                  <a:lnTo>
                    <a:pt x="4200" y="8836"/>
                  </a:lnTo>
                  <a:cubicBezTo>
                    <a:pt x="3868" y="8836"/>
                    <a:pt x="3600" y="9056"/>
                    <a:pt x="3600" y="9327"/>
                  </a:cubicBezTo>
                  <a:cubicBezTo>
                    <a:pt x="3600" y="9599"/>
                    <a:pt x="3868" y="9818"/>
                    <a:pt x="4200" y="9818"/>
                  </a:cubicBezTo>
                  <a:moveTo>
                    <a:pt x="9000" y="17673"/>
                  </a:moveTo>
                  <a:lnTo>
                    <a:pt x="4200" y="17673"/>
                  </a:lnTo>
                  <a:cubicBezTo>
                    <a:pt x="3868" y="17673"/>
                    <a:pt x="3600" y="17893"/>
                    <a:pt x="3600" y="18164"/>
                  </a:cubicBezTo>
                  <a:cubicBezTo>
                    <a:pt x="3600" y="18435"/>
                    <a:pt x="3868" y="18655"/>
                    <a:pt x="4200" y="18655"/>
                  </a:cubicBezTo>
                  <a:lnTo>
                    <a:pt x="9000" y="18655"/>
                  </a:lnTo>
                  <a:cubicBezTo>
                    <a:pt x="9332" y="18655"/>
                    <a:pt x="9600" y="18435"/>
                    <a:pt x="9600" y="18164"/>
                  </a:cubicBezTo>
                  <a:cubicBezTo>
                    <a:pt x="9600" y="17893"/>
                    <a:pt x="9332" y="17673"/>
                    <a:pt x="9000" y="17673"/>
                  </a:cubicBezTo>
                  <a:moveTo>
                    <a:pt x="11400" y="14727"/>
                  </a:moveTo>
                  <a:lnTo>
                    <a:pt x="4200" y="14727"/>
                  </a:lnTo>
                  <a:cubicBezTo>
                    <a:pt x="3868" y="14727"/>
                    <a:pt x="3600" y="14947"/>
                    <a:pt x="3600" y="15218"/>
                  </a:cubicBezTo>
                  <a:cubicBezTo>
                    <a:pt x="3600" y="15490"/>
                    <a:pt x="3868" y="15709"/>
                    <a:pt x="4200" y="15709"/>
                  </a:cubicBezTo>
                  <a:lnTo>
                    <a:pt x="11400" y="15709"/>
                  </a:lnTo>
                  <a:cubicBezTo>
                    <a:pt x="11732" y="15709"/>
                    <a:pt x="12000" y="15490"/>
                    <a:pt x="12000" y="15218"/>
                  </a:cubicBezTo>
                  <a:cubicBezTo>
                    <a:pt x="12000" y="14947"/>
                    <a:pt x="11732" y="14727"/>
                    <a:pt x="11400" y="14727"/>
                  </a:cubicBezTo>
                </a:path>
              </a:pathLst>
            </a:custGeom>
            <a:solidFill>
              <a:schemeClr val="bg1"/>
            </a:solidFill>
            <a:ln w="12700">
              <a:noFill/>
              <a:miter lim="400000"/>
            </a:ln>
          </p:spPr>
          <p:txBody>
            <a:bodyPr lIns="38100" tIns="38100" rIns="38100" bIns="38100" anchor="ctr"/>
            <a:lstStyle/>
            <a:p>
              <a:endParaRPr>
                <a:solidFill>
                  <a:prstClr val="black"/>
                </a:solidFill>
                <a:latin typeface="EC Square Sans Pro" panose="020B0506040000020004" pitchFamily="34" charset="0"/>
              </a:endParaRPr>
            </a:p>
          </p:txBody>
        </p:sp>
        <p:sp>
          <p:nvSpPr>
            <p:cNvPr id="21" name="Rechthoek: afgeronde hoeken 20">
              <a:extLst>
                <a:ext uri="{FF2B5EF4-FFF2-40B4-BE49-F238E27FC236}">
                  <a16:creationId xmlns:a16="http://schemas.microsoft.com/office/drawing/2014/main" id="{6D52D33B-BA3D-584C-B6F5-05F53803FB57}"/>
                </a:ext>
              </a:extLst>
            </p:cNvPr>
            <p:cNvSpPr/>
            <p:nvPr/>
          </p:nvSpPr>
          <p:spPr>
            <a:xfrm>
              <a:off x="6652767" y="4041360"/>
              <a:ext cx="561092" cy="665408"/>
            </a:xfrm>
            <a:prstGeom prst="roundRect">
              <a:avLst/>
            </a:prstGeom>
            <a:noFill/>
            <a:ln w="12700">
              <a:solidFill>
                <a:schemeClr val="bg1"/>
              </a:solidFill>
              <a:prstDash val="dash"/>
              <a:miter lim="400000"/>
            </a:ln>
          </p:spPr>
          <p:txBody>
            <a:bodyPr lIns="38100" tIns="38100" rIns="38100" bIns="38100" rtlCol="0" anchor="ctr"/>
            <a:lstStyle/>
            <a:p>
              <a:pPr algn="l"/>
              <a:endParaRPr lang="nl-NL">
                <a:solidFill>
                  <a:prstClr val="black"/>
                </a:solidFill>
                <a:latin typeface="EC Square Sans Pro" panose="020B0506040000020004" pitchFamily="34" charset="0"/>
              </a:endParaRPr>
            </a:p>
          </p:txBody>
        </p:sp>
        <p:sp>
          <p:nvSpPr>
            <p:cNvPr id="22" name="Shape 3892">
              <a:extLst>
                <a:ext uri="{FF2B5EF4-FFF2-40B4-BE49-F238E27FC236}">
                  <a16:creationId xmlns:a16="http://schemas.microsoft.com/office/drawing/2014/main" id="{3199936F-9F81-64B0-5C31-185A5E948693}"/>
                </a:ext>
              </a:extLst>
            </p:cNvPr>
            <p:cNvSpPr/>
            <p:nvPr/>
          </p:nvSpPr>
          <p:spPr>
            <a:xfrm>
              <a:off x="7527812" y="4080721"/>
              <a:ext cx="480016" cy="586686"/>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98" y="4909"/>
                    <a:pt x="1200" y="4030"/>
                    <a:pt x="1200" y="2945"/>
                  </a:cubicBezTo>
                  <a:cubicBezTo>
                    <a:pt x="1200" y="1861"/>
                    <a:pt x="5498" y="982"/>
                    <a:pt x="10800" y="982"/>
                  </a:cubicBezTo>
                  <a:cubicBezTo>
                    <a:pt x="16102" y="982"/>
                    <a:pt x="20400" y="1861"/>
                    <a:pt x="20400" y="2945"/>
                  </a:cubicBezTo>
                  <a:cubicBezTo>
                    <a:pt x="20400" y="4030"/>
                    <a:pt x="16102" y="4909"/>
                    <a:pt x="10800" y="4909"/>
                  </a:cubicBezTo>
                  <a:moveTo>
                    <a:pt x="20400" y="6873"/>
                  </a:moveTo>
                  <a:cubicBezTo>
                    <a:pt x="20400" y="7957"/>
                    <a:pt x="16102" y="8836"/>
                    <a:pt x="10800" y="8836"/>
                  </a:cubicBezTo>
                  <a:cubicBezTo>
                    <a:pt x="5498" y="8836"/>
                    <a:pt x="1200" y="7957"/>
                    <a:pt x="1200" y="6873"/>
                  </a:cubicBezTo>
                  <a:lnTo>
                    <a:pt x="1200" y="4292"/>
                  </a:lnTo>
                  <a:cubicBezTo>
                    <a:pt x="2993" y="5241"/>
                    <a:pt x="6615" y="5891"/>
                    <a:pt x="10800" y="5891"/>
                  </a:cubicBezTo>
                  <a:cubicBezTo>
                    <a:pt x="14986" y="5891"/>
                    <a:pt x="18607" y="5241"/>
                    <a:pt x="20400" y="4292"/>
                  </a:cubicBezTo>
                  <a:cubicBezTo>
                    <a:pt x="20400" y="4292"/>
                    <a:pt x="20400" y="6873"/>
                    <a:pt x="20400" y="6873"/>
                  </a:cubicBezTo>
                  <a:close/>
                  <a:moveTo>
                    <a:pt x="10800" y="10800"/>
                  </a:moveTo>
                  <a:cubicBezTo>
                    <a:pt x="5498" y="10800"/>
                    <a:pt x="1200" y="9921"/>
                    <a:pt x="1200" y="8836"/>
                  </a:cubicBezTo>
                  <a:cubicBezTo>
                    <a:pt x="1200" y="8672"/>
                    <a:pt x="1309" y="8514"/>
                    <a:pt x="1494" y="8363"/>
                  </a:cubicBezTo>
                  <a:cubicBezTo>
                    <a:pt x="3370" y="9232"/>
                    <a:pt x="6830" y="9818"/>
                    <a:pt x="10800" y="9818"/>
                  </a:cubicBezTo>
                  <a:cubicBezTo>
                    <a:pt x="14770" y="9818"/>
                    <a:pt x="18230" y="9232"/>
                    <a:pt x="20106" y="8363"/>
                  </a:cubicBezTo>
                  <a:cubicBezTo>
                    <a:pt x="20291" y="8514"/>
                    <a:pt x="20400" y="8672"/>
                    <a:pt x="20400" y="8836"/>
                  </a:cubicBezTo>
                  <a:cubicBezTo>
                    <a:pt x="20400" y="9921"/>
                    <a:pt x="16102" y="10800"/>
                    <a:pt x="10800" y="10800"/>
                  </a:cubicBezTo>
                  <a:moveTo>
                    <a:pt x="20400" y="12764"/>
                  </a:moveTo>
                  <a:cubicBezTo>
                    <a:pt x="20400" y="13848"/>
                    <a:pt x="16102" y="14727"/>
                    <a:pt x="10800" y="14727"/>
                  </a:cubicBezTo>
                  <a:cubicBezTo>
                    <a:pt x="5498" y="14727"/>
                    <a:pt x="1200" y="13848"/>
                    <a:pt x="1200" y="12764"/>
                  </a:cubicBezTo>
                  <a:lnTo>
                    <a:pt x="1200" y="10183"/>
                  </a:lnTo>
                  <a:cubicBezTo>
                    <a:pt x="2993" y="11132"/>
                    <a:pt x="6615" y="11782"/>
                    <a:pt x="10800" y="11782"/>
                  </a:cubicBezTo>
                  <a:cubicBezTo>
                    <a:pt x="14986" y="11782"/>
                    <a:pt x="18607" y="11132"/>
                    <a:pt x="20400" y="10183"/>
                  </a:cubicBezTo>
                  <a:cubicBezTo>
                    <a:pt x="20400" y="10183"/>
                    <a:pt x="20400" y="12764"/>
                    <a:pt x="20400" y="12764"/>
                  </a:cubicBezTo>
                  <a:close/>
                  <a:moveTo>
                    <a:pt x="10800" y="16691"/>
                  </a:moveTo>
                  <a:cubicBezTo>
                    <a:pt x="5498" y="16691"/>
                    <a:pt x="1200" y="15812"/>
                    <a:pt x="1200" y="14727"/>
                  </a:cubicBezTo>
                  <a:cubicBezTo>
                    <a:pt x="1200" y="14563"/>
                    <a:pt x="1309" y="14405"/>
                    <a:pt x="1494" y="14254"/>
                  </a:cubicBezTo>
                  <a:cubicBezTo>
                    <a:pt x="3370" y="15123"/>
                    <a:pt x="6830" y="15709"/>
                    <a:pt x="10800" y="15709"/>
                  </a:cubicBezTo>
                  <a:cubicBezTo>
                    <a:pt x="14770" y="15709"/>
                    <a:pt x="18230" y="15123"/>
                    <a:pt x="20106" y="14254"/>
                  </a:cubicBezTo>
                  <a:cubicBezTo>
                    <a:pt x="20291" y="14405"/>
                    <a:pt x="20400" y="14563"/>
                    <a:pt x="20400" y="14727"/>
                  </a:cubicBezTo>
                  <a:cubicBezTo>
                    <a:pt x="20400" y="15812"/>
                    <a:pt x="16102" y="16691"/>
                    <a:pt x="10800" y="16691"/>
                  </a:cubicBezTo>
                  <a:moveTo>
                    <a:pt x="20400" y="18655"/>
                  </a:moveTo>
                  <a:cubicBezTo>
                    <a:pt x="20400" y="19739"/>
                    <a:pt x="16102" y="20618"/>
                    <a:pt x="10800" y="20618"/>
                  </a:cubicBezTo>
                  <a:cubicBezTo>
                    <a:pt x="5498" y="20618"/>
                    <a:pt x="1200" y="19739"/>
                    <a:pt x="1200" y="18655"/>
                  </a:cubicBezTo>
                  <a:lnTo>
                    <a:pt x="1200" y="16073"/>
                  </a:lnTo>
                  <a:cubicBezTo>
                    <a:pt x="2993" y="17023"/>
                    <a:pt x="6615" y="17673"/>
                    <a:pt x="10800" y="17673"/>
                  </a:cubicBezTo>
                  <a:cubicBezTo>
                    <a:pt x="14986" y="17673"/>
                    <a:pt x="18607" y="17023"/>
                    <a:pt x="20400" y="16073"/>
                  </a:cubicBezTo>
                  <a:cubicBezTo>
                    <a:pt x="20400" y="16073"/>
                    <a:pt x="20400" y="18655"/>
                    <a:pt x="20400" y="18655"/>
                  </a:cubicBezTo>
                  <a:close/>
                  <a:moveTo>
                    <a:pt x="21600" y="2945"/>
                  </a:moveTo>
                  <a:cubicBezTo>
                    <a:pt x="21600" y="1319"/>
                    <a:pt x="16765" y="0"/>
                    <a:pt x="10800" y="0"/>
                  </a:cubicBezTo>
                  <a:cubicBezTo>
                    <a:pt x="4835" y="0"/>
                    <a:pt x="0" y="1319"/>
                    <a:pt x="0" y="2945"/>
                  </a:cubicBezTo>
                  <a:lnTo>
                    <a:pt x="0" y="6873"/>
                  </a:lnTo>
                  <a:cubicBezTo>
                    <a:pt x="0" y="7218"/>
                    <a:pt x="229" y="7548"/>
                    <a:pt x="628" y="7855"/>
                  </a:cubicBezTo>
                  <a:cubicBezTo>
                    <a:pt x="229" y="8162"/>
                    <a:pt x="0" y="8492"/>
                    <a:pt x="0" y="8836"/>
                  </a:cubicBezTo>
                  <a:lnTo>
                    <a:pt x="0" y="12764"/>
                  </a:lnTo>
                  <a:cubicBezTo>
                    <a:pt x="0" y="13109"/>
                    <a:pt x="229" y="13439"/>
                    <a:pt x="628" y="13745"/>
                  </a:cubicBezTo>
                  <a:cubicBezTo>
                    <a:pt x="229" y="14053"/>
                    <a:pt x="0" y="14383"/>
                    <a:pt x="0" y="14727"/>
                  </a:cubicBezTo>
                  <a:lnTo>
                    <a:pt x="0" y="18655"/>
                  </a:lnTo>
                  <a:cubicBezTo>
                    <a:pt x="0" y="20282"/>
                    <a:pt x="4835" y="21600"/>
                    <a:pt x="10800" y="21600"/>
                  </a:cubicBezTo>
                  <a:cubicBezTo>
                    <a:pt x="16765" y="21600"/>
                    <a:pt x="21600" y="20282"/>
                    <a:pt x="21600" y="18655"/>
                  </a:cubicBezTo>
                  <a:lnTo>
                    <a:pt x="21600" y="14727"/>
                  </a:lnTo>
                  <a:cubicBezTo>
                    <a:pt x="21600" y="14383"/>
                    <a:pt x="21371" y="14053"/>
                    <a:pt x="20972" y="13745"/>
                  </a:cubicBezTo>
                  <a:cubicBezTo>
                    <a:pt x="21371" y="13439"/>
                    <a:pt x="21600" y="13109"/>
                    <a:pt x="21600" y="12764"/>
                  </a:cubicBezTo>
                  <a:lnTo>
                    <a:pt x="21600" y="8836"/>
                  </a:lnTo>
                  <a:cubicBezTo>
                    <a:pt x="21600" y="8492"/>
                    <a:pt x="21371" y="8162"/>
                    <a:pt x="20972" y="7855"/>
                  </a:cubicBezTo>
                  <a:cubicBezTo>
                    <a:pt x="21371" y="7548"/>
                    <a:pt x="21600" y="7218"/>
                    <a:pt x="21600" y="6873"/>
                  </a:cubicBezTo>
                  <a:cubicBezTo>
                    <a:pt x="21600" y="6873"/>
                    <a:pt x="21600" y="2945"/>
                    <a:pt x="21600" y="2945"/>
                  </a:cubicBezTo>
                  <a:close/>
                </a:path>
              </a:pathLst>
            </a:custGeom>
            <a:solidFill>
              <a:schemeClr val="tx1"/>
            </a:solidFill>
            <a:ln w="12700">
              <a:solidFill>
                <a:schemeClr val="accent4">
                  <a:lumMod val="75000"/>
                </a:schemeClr>
              </a:solidFill>
              <a:miter lim="400000"/>
            </a:ln>
          </p:spPr>
          <p:txBody>
            <a:bodyPr lIns="38100" tIns="38100" rIns="38100" bIns="38100" anchor="ctr"/>
            <a:lstStyle/>
            <a:p>
              <a:endParaRPr>
                <a:solidFill>
                  <a:prstClr val="black"/>
                </a:solidFill>
                <a:latin typeface="EC Square Sans Pro" panose="020B0506040000020004" pitchFamily="34" charset="0"/>
              </a:endParaRPr>
            </a:p>
          </p:txBody>
        </p:sp>
        <p:sp>
          <p:nvSpPr>
            <p:cNvPr id="23" name="Tekstvak 22">
              <a:extLst>
                <a:ext uri="{FF2B5EF4-FFF2-40B4-BE49-F238E27FC236}">
                  <a16:creationId xmlns:a16="http://schemas.microsoft.com/office/drawing/2014/main" id="{0A5B23B5-B2CB-EB69-92D8-196F054AADB4}"/>
                </a:ext>
              </a:extLst>
            </p:cNvPr>
            <p:cNvSpPr txBox="1"/>
            <p:nvPr/>
          </p:nvSpPr>
          <p:spPr>
            <a:xfrm>
              <a:off x="7436447" y="4781535"/>
              <a:ext cx="662747" cy="307777"/>
            </a:xfrm>
            <a:prstGeom prst="rect">
              <a:avLst/>
            </a:prstGeom>
            <a:noFill/>
          </p:spPr>
          <p:txBody>
            <a:bodyPr wrap="none" rtlCol="0" anchor="ctr">
              <a:spAutoFit/>
            </a:bodyPr>
            <a:lstStyle/>
            <a:p>
              <a:pPr algn="ctr"/>
              <a:r>
                <a:rPr lang="nl-NL" sz="1400">
                  <a:solidFill>
                    <a:schemeClr val="bg1"/>
                  </a:solidFill>
                  <a:latin typeface="+mj-lt"/>
                </a:rPr>
                <a:t>Events</a:t>
              </a:r>
            </a:p>
          </p:txBody>
        </p:sp>
        <p:sp>
          <p:nvSpPr>
            <p:cNvPr id="24" name="Tekstvak 23">
              <a:extLst>
                <a:ext uri="{FF2B5EF4-FFF2-40B4-BE49-F238E27FC236}">
                  <a16:creationId xmlns:a16="http://schemas.microsoft.com/office/drawing/2014/main" id="{DB9BBDD8-9485-E235-D82C-32BB5225956C}"/>
                </a:ext>
              </a:extLst>
            </p:cNvPr>
            <p:cNvSpPr txBox="1"/>
            <p:nvPr/>
          </p:nvSpPr>
          <p:spPr>
            <a:xfrm>
              <a:off x="6429233" y="4781535"/>
              <a:ext cx="1007007" cy="307777"/>
            </a:xfrm>
            <a:prstGeom prst="rect">
              <a:avLst/>
            </a:prstGeom>
            <a:noFill/>
          </p:spPr>
          <p:txBody>
            <a:bodyPr wrap="none" rtlCol="0" anchor="ctr">
              <a:spAutoFit/>
            </a:bodyPr>
            <a:lstStyle/>
            <a:p>
              <a:pPr algn="ctr"/>
              <a:r>
                <a:rPr lang="nl-NL" sz="1400" err="1">
                  <a:solidFill>
                    <a:schemeClr val="bg1"/>
                  </a:solidFill>
                  <a:latin typeface="+mj-lt"/>
                </a:rPr>
                <a:t>Commands</a:t>
              </a:r>
              <a:endParaRPr lang="nl-NL" sz="1400">
                <a:solidFill>
                  <a:schemeClr val="bg1"/>
                </a:solidFill>
                <a:latin typeface="+mj-lt"/>
              </a:endParaRPr>
            </a:p>
          </p:txBody>
        </p:sp>
        <p:sp>
          <p:nvSpPr>
            <p:cNvPr id="26" name="Tekstvak 25">
              <a:extLst>
                <a:ext uri="{FF2B5EF4-FFF2-40B4-BE49-F238E27FC236}">
                  <a16:creationId xmlns:a16="http://schemas.microsoft.com/office/drawing/2014/main" id="{E5431965-CFE0-2536-CC19-0F87B73D0EA9}"/>
                </a:ext>
              </a:extLst>
            </p:cNvPr>
            <p:cNvSpPr txBox="1"/>
            <p:nvPr/>
          </p:nvSpPr>
          <p:spPr>
            <a:xfrm>
              <a:off x="8244587" y="4781535"/>
              <a:ext cx="634405" cy="307777"/>
            </a:xfrm>
            <a:prstGeom prst="rect">
              <a:avLst/>
            </a:prstGeom>
            <a:noFill/>
          </p:spPr>
          <p:txBody>
            <a:bodyPr wrap="none" rtlCol="0" anchor="ctr">
              <a:spAutoFit/>
            </a:bodyPr>
            <a:lstStyle/>
            <a:p>
              <a:pPr algn="ctr"/>
              <a:r>
                <a:rPr lang="nl-NL" sz="1400">
                  <a:solidFill>
                    <a:schemeClr val="bg1"/>
                  </a:solidFill>
                  <a:latin typeface="+mj-lt"/>
                </a:rPr>
                <a:t>Query</a:t>
              </a:r>
            </a:p>
          </p:txBody>
        </p:sp>
        <p:sp>
          <p:nvSpPr>
            <p:cNvPr id="27" name="Shape 3938">
              <a:extLst>
                <a:ext uri="{FF2B5EF4-FFF2-40B4-BE49-F238E27FC236}">
                  <a16:creationId xmlns:a16="http://schemas.microsoft.com/office/drawing/2014/main" id="{5B53A39A-A669-F66F-AB7E-54C833F88476}"/>
                </a:ext>
              </a:extLst>
            </p:cNvPr>
            <p:cNvSpPr/>
            <p:nvPr/>
          </p:nvSpPr>
          <p:spPr>
            <a:xfrm>
              <a:off x="6798006" y="4233774"/>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9674" y="5053"/>
                  </a:moveTo>
                  <a:cubicBezTo>
                    <a:pt x="9585" y="4965"/>
                    <a:pt x="9462" y="4909"/>
                    <a:pt x="9327" y="4909"/>
                  </a:cubicBezTo>
                  <a:cubicBezTo>
                    <a:pt x="9056" y="4909"/>
                    <a:pt x="8836" y="5130"/>
                    <a:pt x="8836" y="5400"/>
                  </a:cubicBezTo>
                  <a:cubicBezTo>
                    <a:pt x="8836" y="5536"/>
                    <a:pt x="8891" y="5659"/>
                    <a:pt x="8980" y="5747"/>
                  </a:cubicBezTo>
                  <a:lnTo>
                    <a:pt x="13574" y="10800"/>
                  </a:lnTo>
                  <a:lnTo>
                    <a:pt x="8980" y="15853"/>
                  </a:lnTo>
                  <a:cubicBezTo>
                    <a:pt x="8891" y="15942"/>
                    <a:pt x="8836" y="16065"/>
                    <a:pt x="8836" y="16200"/>
                  </a:cubicBezTo>
                  <a:cubicBezTo>
                    <a:pt x="8836" y="16471"/>
                    <a:pt x="9056" y="16691"/>
                    <a:pt x="9327" y="16691"/>
                  </a:cubicBezTo>
                  <a:cubicBezTo>
                    <a:pt x="9462" y="16691"/>
                    <a:pt x="9585" y="16636"/>
                    <a:pt x="9674" y="16547"/>
                  </a:cubicBezTo>
                  <a:lnTo>
                    <a:pt x="14583" y="11147"/>
                  </a:lnTo>
                  <a:cubicBezTo>
                    <a:pt x="14673" y="11059"/>
                    <a:pt x="14727" y="10936"/>
                    <a:pt x="14727" y="10800"/>
                  </a:cubicBezTo>
                  <a:cubicBezTo>
                    <a:pt x="14727" y="10665"/>
                    <a:pt x="14673" y="10542"/>
                    <a:pt x="14583" y="10453"/>
                  </a:cubicBezTo>
                  <a:cubicBezTo>
                    <a:pt x="14583" y="10453"/>
                    <a:pt x="9674" y="5053"/>
                    <a:pt x="9674" y="5053"/>
                  </a:cubicBezTo>
                  <a:close/>
                </a:path>
              </a:pathLst>
            </a:custGeom>
            <a:solidFill>
              <a:schemeClr val="tx1"/>
            </a:solidFill>
            <a:ln w="12700">
              <a:solidFill>
                <a:schemeClr val="bg1"/>
              </a:solidFill>
              <a:miter lim="400000"/>
            </a:ln>
          </p:spPr>
          <p:txBody>
            <a:bodyPr lIns="38100" tIns="38100" rIns="38100" bIns="38100" anchor="ctr"/>
            <a:lstStyle/>
            <a:p>
              <a:endParaRPr>
                <a:solidFill>
                  <a:prstClr val="black"/>
                </a:solidFill>
                <a:latin typeface="EC Square Sans Pro" panose="020B0506040000020004" pitchFamily="34" charset="0"/>
              </a:endParaRPr>
            </a:p>
          </p:txBody>
        </p:sp>
        <p:sp>
          <p:nvSpPr>
            <p:cNvPr id="29" name="Shape 3892">
              <a:extLst>
                <a:ext uri="{FF2B5EF4-FFF2-40B4-BE49-F238E27FC236}">
                  <a16:creationId xmlns:a16="http://schemas.microsoft.com/office/drawing/2014/main" id="{EFE3153D-C50D-0083-5DA2-1D350CD4B375}"/>
                </a:ext>
              </a:extLst>
            </p:cNvPr>
            <p:cNvSpPr/>
            <p:nvPr/>
          </p:nvSpPr>
          <p:spPr>
            <a:xfrm>
              <a:off x="8674171" y="3799185"/>
              <a:ext cx="154925" cy="167408"/>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98" y="4909"/>
                    <a:pt x="1200" y="4030"/>
                    <a:pt x="1200" y="2945"/>
                  </a:cubicBezTo>
                  <a:cubicBezTo>
                    <a:pt x="1200" y="1861"/>
                    <a:pt x="5498" y="982"/>
                    <a:pt x="10800" y="982"/>
                  </a:cubicBezTo>
                  <a:cubicBezTo>
                    <a:pt x="16102" y="982"/>
                    <a:pt x="20400" y="1861"/>
                    <a:pt x="20400" y="2945"/>
                  </a:cubicBezTo>
                  <a:cubicBezTo>
                    <a:pt x="20400" y="4030"/>
                    <a:pt x="16102" y="4909"/>
                    <a:pt x="10800" y="4909"/>
                  </a:cubicBezTo>
                  <a:moveTo>
                    <a:pt x="20400" y="6873"/>
                  </a:moveTo>
                  <a:cubicBezTo>
                    <a:pt x="20400" y="7957"/>
                    <a:pt x="16102" y="8836"/>
                    <a:pt x="10800" y="8836"/>
                  </a:cubicBezTo>
                  <a:cubicBezTo>
                    <a:pt x="5498" y="8836"/>
                    <a:pt x="1200" y="7957"/>
                    <a:pt x="1200" y="6873"/>
                  </a:cubicBezTo>
                  <a:lnTo>
                    <a:pt x="1200" y="4292"/>
                  </a:lnTo>
                  <a:cubicBezTo>
                    <a:pt x="2993" y="5241"/>
                    <a:pt x="6615" y="5891"/>
                    <a:pt x="10800" y="5891"/>
                  </a:cubicBezTo>
                  <a:cubicBezTo>
                    <a:pt x="14986" y="5891"/>
                    <a:pt x="18607" y="5241"/>
                    <a:pt x="20400" y="4292"/>
                  </a:cubicBezTo>
                  <a:cubicBezTo>
                    <a:pt x="20400" y="4292"/>
                    <a:pt x="20400" y="6873"/>
                    <a:pt x="20400" y="6873"/>
                  </a:cubicBezTo>
                  <a:close/>
                  <a:moveTo>
                    <a:pt x="10800" y="10800"/>
                  </a:moveTo>
                  <a:cubicBezTo>
                    <a:pt x="5498" y="10800"/>
                    <a:pt x="1200" y="9921"/>
                    <a:pt x="1200" y="8836"/>
                  </a:cubicBezTo>
                  <a:cubicBezTo>
                    <a:pt x="1200" y="8672"/>
                    <a:pt x="1309" y="8514"/>
                    <a:pt x="1494" y="8363"/>
                  </a:cubicBezTo>
                  <a:cubicBezTo>
                    <a:pt x="3370" y="9232"/>
                    <a:pt x="6830" y="9818"/>
                    <a:pt x="10800" y="9818"/>
                  </a:cubicBezTo>
                  <a:cubicBezTo>
                    <a:pt x="14770" y="9818"/>
                    <a:pt x="18230" y="9232"/>
                    <a:pt x="20106" y="8363"/>
                  </a:cubicBezTo>
                  <a:cubicBezTo>
                    <a:pt x="20291" y="8514"/>
                    <a:pt x="20400" y="8672"/>
                    <a:pt x="20400" y="8836"/>
                  </a:cubicBezTo>
                  <a:cubicBezTo>
                    <a:pt x="20400" y="9921"/>
                    <a:pt x="16102" y="10800"/>
                    <a:pt x="10800" y="10800"/>
                  </a:cubicBezTo>
                  <a:moveTo>
                    <a:pt x="20400" y="12764"/>
                  </a:moveTo>
                  <a:cubicBezTo>
                    <a:pt x="20400" y="13848"/>
                    <a:pt x="16102" y="14727"/>
                    <a:pt x="10800" y="14727"/>
                  </a:cubicBezTo>
                  <a:cubicBezTo>
                    <a:pt x="5498" y="14727"/>
                    <a:pt x="1200" y="13848"/>
                    <a:pt x="1200" y="12764"/>
                  </a:cubicBezTo>
                  <a:lnTo>
                    <a:pt x="1200" y="10183"/>
                  </a:lnTo>
                  <a:cubicBezTo>
                    <a:pt x="2993" y="11132"/>
                    <a:pt x="6615" y="11782"/>
                    <a:pt x="10800" y="11782"/>
                  </a:cubicBezTo>
                  <a:cubicBezTo>
                    <a:pt x="14986" y="11782"/>
                    <a:pt x="18607" y="11132"/>
                    <a:pt x="20400" y="10183"/>
                  </a:cubicBezTo>
                  <a:cubicBezTo>
                    <a:pt x="20400" y="10183"/>
                    <a:pt x="20400" y="12764"/>
                    <a:pt x="20400" y="12764"/>
                  </a:cubicBezTo>
                  <a:close/>
                  <a:moveTo>
                    <a:pt x="10800" y="16691"/>
                  </a:moveTo>
                  <a:cubicBezTo>
                    <a:pt x="5498" y="16691"/>
                    <a:pt x="1200" y="15812"/>
                    <a:pt x="1200" y="14727"/>
                  </a:cubicBezTo>
                  <a:cubicBezTo>
                    <a:pt x="1200" y="14563"/>
                    <a:pt x="1309" y="14405"/>
                    <a:pt x="1494" y="14254"/>
                  </a:cubicBezTo>
                  <a:cubicBezTo>
                    <a:pt x="3370" y="15123"/>
                    <a:pt x="6830" y="15709"/>
                    <a:pt x="10800" y="15709"/>
                  </a:cubicBezTo>
                  <a:cubicBezTo>
                    <a:pt x="14770" y="15709"/>
                    <a:pt x="18230" y="15123"/>
                    <a:pt x="20106" y="14254"/>
                  </a:cubicBezTo>
                  <a:cubicBezTo>
                    <a:pt x="20291" y="14405"/>
                    <a:pt x="20400" y="14563"/>
                    <a:pt x="20400" y="14727"/>
                  </a:cubicBezTo>
                  <a:cubicBezTo>
                    <a:pt x="20400" y="15812"/>
                    <a:pt x="16102" y="16691"/>
                    <a:pt x="10800" y="16691"/>
                  </a:cubicBezTo>
                  <a:moveTo>
                    <a:pt x="20400" y="18655"/>
                  </a:moveTo>
                  <a:cubicBezTo>
                    <a:pt x="20400" y="19739"/>
                    <a:pt x="16102" y="20618"/>
                    <a:pt x="10800" y="20618"/>
                  </a:cubicBezTo>
                  <a:cubicBezTo>
                    <a:pt x="5498" y="20618"/>
                    <a:pt x="1200" y="19739"/>
                    <a:pt x="1200" y="18655"/>
                  </a:cubicBezTo>
                  <a:lnTo>
                    <a:pt x="1200" y="16073"/>
                  </a:lnTo>
                  <a:cubicBezTo>
                    <a:pt x="2993" y="17023"/>
                    <a:pt x="6615" y="17673"/>
                    <a:pt x="10800" y="17673"/>
                  </a:cubicBezTo>
                  <a:cubicBezTo>
                    <a:pt x="14986" y="17673"/>
                    <a:pt x="18607" y="17023"/>
                    <a:pt x="20400" y="16073"/>
                  </a:cubicBezTo>
                  <a:cubicBezTo>
                    <a:pt x="20400" y="16073"/>
                    <a:pt x="20400" y="18655"/>
                    <a:pt x="20400" y="18655"/>
                  </a:cubicBezTo>
                  <a:close/>
                  <a:moveTo>
                    <a:pt x="21600" y="2945"/>
                  </a:moveTo>
                  <a:cubicBezTo>
                    <a:pt x="21600" y="1319"/>
                    <a:pt x="16765" y="0"/>
                    <a:pt x="10800" y="0"/>
                  </a:cubicBezTo>
                  <a:cubicBezTo>
                    <a:pt x="4835" y="0"/>
                    <a:pt x="0" y="1319"/>
                    <a:pt x="0" y="2945"/>
                  </a:cubicBezTo>
                  <a:lnTo>
                    <a:pt x="0" y="6873"/>
                  </a:lnTo>
                  <a:cubicBezTo>
                    <a:pt x="0" y="7218"/>
                    <a:pt x="229" y="7548"/>
                    <a:pt x="628" y="7855"/>
                  </a:cubicBezTo>
                  <a:cubicBezTo>
                    <a:pt x="229" y="8162"/>
                    <a:pt x="0" y="8492"/>
                    <a:pt x="0" y="8836"/>
                  </a:cubicBezTo>
                  <a:lnTo>
                    <a:pt x="0" y="12764"/>
                  </a:lnTo>
                  <a:cubicBezTo>
                    <a:pt x="0" y="13109"/>
                    <a:pt x="229" y="13439"/>
                    <a:pt x="628" y="13745"/>
                  </a:cubicBezTo>
                  <a:cubicBezTo>
                    <a:pt x="229" y="14053"/>
                    <a:pt x="0" y="14383"/>
                    <a:pt x="0" y="14727"/>
                  </a:cubicBezTo>
                  <a:lnTo>
                    <a:pt x="0" y="18655"/>
                  </a:lnTo>
                  <a:cubicBezTo>
                    <a:pt x="0" y="20282"/>
                    <a:pt x="4835" y="21600"/>
                    <a:pt x="10800" y="21600"/>
                  </a:cubicBezTo>
                  <a:cubicBezTo>
                    <a:pt x="16765" y="21600"/>
                    <a:pt x="21600" y="20282"/>
                    <a:pt x="21600" y="18655"/>
                  </a:cubicBezTo>
                  <a:lnTo>
                    <a:pt x="21600" y="14727"/>
                  </a:lnTo>
                  <a:cubicBezTo>
                    <a:pt x="21600" y="14383"/>
                    <a:pt x="21371" y="14053"/>
                    <a:pt x="20972" y="13745"/>
                  </a:cubicBezTo>
                  <a:cubicBezTo>
                    <a:pt x="21371" y="13439"/>
                    <a:pt x="21600" y="13109"/>
                    <a:pt x="21600" y="12764"/>
                  </a:cubicBezTo>
                  <a:lnTo>
                    <a:pt x="21600" y="8836"/>
                  </a:lnTo>
                  <a:cubicBezTo>
                    <a:pt x="21600" y="8492"/>
                    <a:pt x="21371" y="8162"/>
                    <a:pt x="20972" y="7855"/>
                  </a:cubicBezTo>
                  <a:cubicBezTo>
                    <a:pt x="21371" y="7548"/>
                    <a:pt x="21600" y="7218"/>
                    <a:pt x="21600" y="6873"/>
                  </a:cubicBezTo>
                  <a:cubicBezTo>
                    <a:pt x="21600" y="6873"/>
                    <a:pt x="21600" y="2945"/>
                    <a:pt x="21600" y="2945"/>
                  </a:cubicBezTo>
                  <a:close/>
                </a:path>
              </a:pathLst>
            </a:custGeom>
            <a:solidFill>
              <a:schemeClr val="tx1"/>
            </a:solidFill>
            <a:ln w="12700">
              <a:miter lim="400000"/>
            </a:ln>
          </p:spPr>
          <p:txBody>
            <a:bodyPr lIns="38100" tIns="38100" rIns="38100" bIns="38100" anchor="ctr"/>
            <a:lstStyle/>
            <a:p>
              <a:endParaRPr>
                <a:solidFill>
                  <a:prstClr val="black"/>
                </a:solidFill>
                <a:latin typeface="EC Square Sans Pro" panose="020B0506040000020004" pitchFamily="34" charset="0"/>
              </a:endParaRPr>
            </a:p>
          </p:txBody>
        </p:sp>
        <p:sp>
          <p:nvSpPr>
            <p:cNvPr id="30" name="Shape 3892">
              <a:extLst>
                <a:ext uri="{FF2B5EF4-FFF2-40B4-BE49-F238E27FC236}">
                  <a16:creationId xmlns:a16="http://schemas.microsoft.com/office/drawing/2014/main" id="{7441B396-6A4C-4BBB-7179-D8401FCA0A3D}"/>
                </a:ext>
              </a:extLst>
            </p:cNvPr>
            <p:cNvSpPr/>
            <p:nvPr/>
          </p:nvSpPr>
          <p:spPr>
            <a:xfrm>
              <a:off x="8468327" y="3799185"/>
              <a:ext cx="154925" cy="167408"/>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98" y="4909"/>
                    <a:pt x="1200" y="4030"/>
                    <a:pt x="1200" y="2945"/>
                  </a:cubicBezTo>
                  <a:cubicBezTo>
                    <a:pt x="1200" y="1861"/>
                    <a:pt x="5498" y="982"/>
                    <a:pt x="10800" y="982"/>
                  </a:cubicBezTo>
                  <a:cubicBezTo>
                    <a:pt x="16102" y="982"/>
                    <a:pt x="20400" y="1861"/>
                    <a:pt x="20400" y="2945"/>
                  </a:cubicBezTo>
                  <a:cubicBezTo>
                    <a:pt x="20400" y="4030"/>
                    <a:pt x="16102" y="4909"/>
                    <a:pt x="10800" y="4909"/>
                  </a:cubicBezTo>
                  <a:moveTo>
                    <a:pt x="20400" y="6873"/>
                  </a:moveTo>
                  <a:cubicBezTo>
                    <a:pt x="20400" y="7957"/>
                    <a:pt x="16102" y="8836"/>
                    <a:pt x="10800" y="8836"/>
                  </a:cubicBezTo>
                  <a:cubicBezTo>
                    <a:pt x="5498" y="8836"/>
                    <a:pt x="1200" y="7957"/>
                    <a:pt x="1200" y="6873"/>
                  </a:cubicBezTo>
                  <a:lnTo>
                    <a:pt x="1200" y="4292"/>
                  </a:lnTo>
                  <a:cubicBezTo>
                    <a:pt x="2993" y="5241"/>
                    <a:pt x="6615" y="5891"/>
                    <a:pt x="10800" y="5891"/>
                  </a:cubicBezTo>
                  <a:cubicBezTo>
                    <a:pt x="14986" y="5891"/>
                    <a:pt x="18607" y="5241"/>
                    <a:pt x="20400" y="4292"/>
                  </a:cubicBezTo>
                  <a:cubicBezTo>
                    <a:pt x="20400" y="4292"/>
                    <a:pt x="20400" y="6873"/>
                    <a:pt x="20400" y="6873"/>
                  </a:cubicBezTo>
                  <a:close/>
                  <a:moveTo>
                    <a:pt x="10800" y="10800"/>
                  </a:moveTo>
                  <a:cubicBezTo>
                    <a:pt x="5498" y="10800"/>
                    <a:pt x="1200" y="9921"/>
                    <a:pt x="1200" y="8836"/>
                  </a:cubicBezTo>
                  <a:cubicBezTo>
                    <a:pt x="1200" y="8672"/>
                    <a:pt x="1309" y="8514"/>
                    <a:pt x="1494" y="8363"/>
                  </a:cubicBezTo>
                  <a:cubicBezTo>
                    <a:pt x="3370" y="9232"/>
                    <a:pt x="6830" y="9818"/>
                    <a:pt x="10800" y="9818"/>
                  </a:cubicBezTo>
                  <a:cubicBezTo>
                    <a:pt x="14770" y="9818"/>
                    <a:pt x="18230" y="9232"/>
                    <a:pt x="20106" y="8363"/>
                  </a:cubicBezTo>
                  <a:cubicBezTo>
                    <a:pt x="20291" y="8514"/>
                    <a:pt x="20400" y="8672"/>
                    <a:pt x="20400" y="8836"/>
                  </a:cubicBezTo>
                  <a:cubicBezTo>
                    <a:pt x="20400" y="9921"/>
                    <a:pt x="16102" y="10800"/>
                    <a:pt x="10800" y="10800"/>
                  </a:cubicBezTo>
                  <a:moveTo>
                    <a:pt x="20400" y="12764"/>
                  </a:moveTo>
                  <a:cubicBezTo>
                    <a:pt x="20400" y="13848"/>
                    <a:pt x="16102" y="14727"/>
                    <a:pt x="10800" y="14727"/>
                  </a:cubicBezTo>
                  <a:cubicBezTo>
                    <a:pt x="5498" y="14727"/>
                    <a:pt x="1200" y="13848"/>
                    <a:pt x="1200" y="12764"/>
                  </a:cubicBezTo>
                  <a:lnTo>
                    <a:pt x="1200" y="10183"/>
                  </a:lnTo>
                  <a:cubicBezTo>
                    <a:pt x="2993" y="11132"/>
                    <a:pt x="6615" y="11782"/>
                    <a:pt x="10800" y="11782"/>
                  </a:cubicBezTo>
                  <a:cubicBezTo>
                    <a:pt x="14986" y="11782"/>
                    <a:pt x="18607" y="11132"/>
                    <a:pt x="20400" y="10183"/>
                  </a:cubicBezTo>
                  <a:cubicBezTo>
                    <a:pt x="20400" y="10183"/>
                    <a:pt x="20400" y="12764"/>
                    <a:pt x="20400" y="12764"/>
                  </a:cubicBezTo>
                  <a:close/>
                  <a:moveTo>
                    <a:pt x="10800" y="16691"/>
                  </a:moveTo>
                  <a:cubicBezTo>
                    <a:pt x="5498" y="16691"/>
                    <a:pt x="1200" y="15812"/>
                    <a:pt x="1200" y="14727"/>
                  </a:cubicBezTo>
                  <a:cubicBezTo>
                    <a:pt x="1200" y="14563"/>
                    <a:pt x="1309" y="14405"/>
                    <a:pt x="1494" y="14254"/>
                  </a:cubicBezTo>
                  <a:cubicBezTo>
                    <a:pt x="3370" y="15123"/>
                    <a:pt x="6830" y="15709"/>
                    <a:pt x="10800" y="15709"/>
                  </a:cubicBezTo>
                  <a:cubicBezTo>
                    <a:pt x="14770" y="15709"/>
                    <a:pt x="18230" y="15123"/>
                    <a:pt x="20106" y="14254"/>
                  </a:cubicBezTo>
                  <a:cubicBezTo>
                    <a:pt x="20291" y="14405"/>
                    <a:pt x="20400" y="14563"/>
                    <a:pt x="20400" y="14727"/>
                  </a:cubicBezTo>
                  <a:cubicBezTo>
                    <a:pt x="20400" y="15812"/>
                    <a:pt x="16102" y="16691"/>
                    <a:pt x="10800" y="16691"/>
                  </a:cubicBezTo>
                  <a:moveTo>
                    <a:pt x="20400" y="18655"/>
                  </a:moveTo>
                  <a:cubicBezTo>
                    <a:pt x="20400" y="19739"/>
                    <a:pt x="16102" y="20618"/>
                    <a:pt x="10800" y="20618"/>
                  </a:cubicBezTo>
                  <a:cubicBezTo>
                    <a:pt x="5498" y="20618"/>
                    <a:pt x="1200" y="19739"/>
                    <a:pt x="1200" y="18655"/>
                  </a:cubicBezTo>
                  <a:lnTo>
                    <a:pt x="1200" y="16073"/>
                  </a:lnTo>
                  <a:cubicBezTo>
                    <a:pt x="2993" y="17023"/>
                    <a:pt x="6615" y="17673"/>
                    <a:pt x="10800" y="17673"/>
                  </a:cubicBezTo>
                  <a:cubicBezTo>
                    <a:pt x="14986" y="17673"/>
                    <a:pt x="18607" y="17023"/>
                    <a:pt x="20400" y="16073"/>
                  </a:cubicBezTo>
                  <a:cubicBezTo>
                    <a:pt x="20400" y="16073"/>
                    <a:pt x="20400" y="18655"/>
                    <a:pt x="20400" y="18655"/>
                  </a:cubicBezTo>
                  <a:close/>
                  <a:moveTo>
                    <a:pt x="21600" y="2945"/>
                  </a:moveTo>
                  <a:cubicBezTo>
                    <a:pt x="21600" y="1319"/>
                    <a:pt x="16765" y="0"/>
                    <a:pt x="10800" y="0"/>
                  </a:cubicBezTo>
                  <a:cubicBezTo>
                    <a:pt x="4835" y="0"/>
                    <a:pt x="0" y="1319"/>
                    <a:pt x="0" y="2945"/>
                  </a:cubicBezTo>
                  <a:lnTo>
                    <a:pt x="0" y="6873"/>
                  </a:lnTo>
                  <a:cubicBezTo>
                    <a:pt x="0" y="7218"/>
                    <a:pt x="229" y="7548"/>
                    <a:pt x="628" y="7855"/>
                  </a:cubicBezTo>
                  <a:cubicBezTo>
                    <a:pt x="229" y="8162"/>
                    <a:pt x="0" y="8492"/>
                    <a:pt x="0" y="8836"/>
                  </a:cubicBezTo>
                  <a:lnTo>
                    <a:pt x="0" y="12764"/>
                  </a:lnTo>
                  <a:cubicBezTo>
                    <a:pt x="0" y="13109"/>
                    <a:pt x="229" y="13439"/>
                    <a:pt x="628" y="13745"/>
                  </a:cubicBezTo>
                  <a:cubicBezTo>
                    <a:pt x="229" y="14053"/>
                    <a:pt x="0" y="14383"/>
                    <a:pt x="0" y="14727"/>
                  </a:cubicBezTo>
                  <a:lnTo>
                    <a:pt x="0" y="18655"/>
                  </a:lnTo>
                  <a:cubicBezTo>
                    <a:pt x="0" y="20282"/>
                    <a:pt x="4835" y="21600"/>
                    <a:pt x="10800" y="21600"/>
                  </a:cubicBezTo>
                  <a:cubicBezTo>
                    <a:pt x="16765" y="21600"/>
                    <a:pt x="21600" y="20282"/>
                    <a:pt x="21600" y="18655"/>
                  </a:cubicBezTo>
                  <a:lnTo>
                    <a:pt x="21600" y="14727"/>
                  </a:lnTo>
                  <a:cubicBezTo>
                    <a:pt x="21600" y="14383"/>
                    <a:pt x="21371" y="14053"/>
                    <a:pt x="20972" y="13745"/>
                  </a:cubicBezTo>
                  <a:cubicBezTo>
                    <a:pt x="21371" y="13439"/>
                    <a:pt x="21600" y="13109"/>
                    <a:pt x="21600" y="12764"/>
                  </a:cubicBezTo>
                  <a:lnTo>
                    <a:pt x="21600" y="8836"/>
                  </a:lnTo>
                  <a:cubicBezTo>
                    <a:pt x="21600" y="8492"/>
                    <a:pt x="21371" y="8162"/>
                    <a:pt x="20972" y="7855"/>
                  </a:cubicBezTo>
                  <a:cubicBezTo>
                    <a:pt x="21371" y="7548"/>
                    <a:pt x="21600" y="7218"/>
                    <a:pt x="21600" y="6873"/>
                  </a:cubicBezTo>
                  <a:cubicBezTo>
                    <a:pt x="21600" y="6873"/>
                    <a:pt x="21600" y="2945"/>
                    <a:pt x="21600" y="2945"/>
                  </a:cubicBezTo>
                  <a:close/>
                </a:path>
              </a:pathLst>
            </a:custGeom>
            <a:solidFill>
              <a:schemeClr val="tx1"/>
            </a:solidFill>
            <a:ln w="12700">
              <a:miter lim="400000"/>
            </a:ln>
          </p:spPr>
          <p:txBody>
            <a:bodyPr lIns="38100" tIns="38100" rIns="38100" bIns="38100" anchor="ctr"/>
            <a:lstStyle/>
            <a:p>
              <a:endParaRPr>
                <a:solidFill>
                  <a:prstClr val="black"/>
                </a:solidFill>
                <a:latin typeface="EC Square Sans Pro" panose="020B0506040000020004" pitchFamily="34" charset="0"/>
              </a:endParaRPr>
            </a:p>
          </p:txBody>
        </p:sp>
        <p:sp>
          <p:nvSpPr>
            <p:cNvPr id="31" name="Shape 3892">
              <a:extLst>
                <a:ext uri="{FF2B5EF4-FFF2-40B4-BE49-F238E27FC236}">
                  <a16:creationId xmlns:a16="http://schemas.microsoft.com/office/drawing/2014/main" id="{B12C897A-C131-CBF1-B3D2-B2E98893F81E}"/>
                </a:ext>
              </a:extLst>
            </p:cNvPr>
            <p:cNvSpPr/>
            <p:nvPr/>
          </p:nvSpPr>
          <p:spPr>
            <a:xfrm>
              <a:off x="8244318" y="3799185"/>
              <a:ext cx="154925" cy="167408"/>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98" y="4909"/>
                    <a:pt x="1200" y="4030"/>
                    <a:pt x="1200" y="2945"/>
                  </a:cubicBezTo>
                  <a:cubicBezTo>
                    <a:pt x="1200" y="1861"/>
                    <a:pt x="5498" y="982"/>
                    <a:pt x="10800" y="982"/>
                  </a:cubicBezTo>
                  <a:cubicBezTo>
                    <a:pt x="16102" y="982"/>
                    <a:pt x="20400" y="1861"/>
                    <a:pt x="20400" y="2945"/>
                  </a:cubicBezTo>
                  <a:cubicBezTo>
                    <a:pt x="20400" y="4030"/>
                    <a:pt x="16102" y="4909"/>
                    <a:pt x="10800" y="4909"/>
                  </a:cubicBezTo>
                  <a:moveTo>
                    <a:pt x="20400" y="6873"/>
                  </a:moveTo>
                  <a:cubicBezTo>
                    <a:pt x="20400" y="7957"/>
                    <a:pt x="16102" y="8836"/>
                    <a:pt x="10800" y="8836"/>
                  </a:cubicBezTo>
                  <a:cubicBezTo>
                    <a:pt x="5498" y="8836"/>
                    <a:pt x="1200" y="7957"/>
                    <a:pt x="1200" y="6873"/>
                  </a:cubicBezTo>
                  <a:lnTo>
                    <a:pt x="1200" y="4292"/>
                  </a:lnTo>
                  <a:cubicBezTo>
                    <a:pt x="2993" y="5241"/>
                    <a:pt x="6615" y="5891"/>
                    <a:pt x="10800" y="5891"/>
                  </a:cubicBezTo>
                  <a:cubicBezTo>
                    <a:pt x="14986" y="5891"/>
                    <a:pt x="18607" y="5241"/>
                    <a:pt x="20400" y="4292"/>
                  </a:cubicBezTo>
                  <a:cubicBezTo>
                    <a:pt x="20400" y="4292"/>
                    <a:pt x="20400" y="6873"/>
                    <a:pt x="20400" y="6873"/>
                  </a:cubicBezTo>
                  <a:close/>
                  <a:moveTo>
                    <a:pt x="10800" y="10800"/>
                  </a:moveTo>
                  <a:cubicBezTo>
                    <a:pt x="5498" y="10800"/>
                    <a:pt x="1200" y="9921"/>
                    <a:pt x="1200" y="8836"/>
                  </a:cubicBezTo>
                  <a:cubicBezTo>
                    <a:pt x="1200" y="8672"/>
                    <a:pt x="1309" y="8514"/>
                    <a:pt x="1494" y="8363"/>
                  </a:cubicBezTo>
                  <a:cubicBezTo>
                    <a:pt x="3370" y="9232"/>
                    <a:pt x="6830" y="9818"/>
                    <a:pt x="10800" y="9818"/>
                  </a:cubicBezTo>
                  <a:cubicBezTo>
                    <a:pt x="14770" y="9818"/>
                    <a:pt x="18230" y="9232"/>
                    <a:pt x="20106" y="8363"/>
                  </a:cubicBezTo>
                  <a:cubicBezTo>
                    <a:pt x="20291" y="8514"/>
                    <a:pt x="20400" y="8672"/>
                    <a:pt x="20400" y="8836"/>
                  </a:cubicBezTo>
                  <a:cubicBezTo>
                    <a:pt x="20400" y="9921"/>
                    <a:pt x="16102" y="10800"/>
                    <a:pt x="10800" y="10800"/>
                  </a:cubicBezTo>
                  <a:moveTo>
                    <a:pt x="20400" y="12764"/>
                  </a:moveTo>
                  <a:cubicBezTo>
                    <a:pt x="20400" y="13848"/>
                    <a:pt x="16102" y="14727"/>
                    <a:pt x="10800" y="14727"/>
                  </a:cubicBezTo>
                  <a:cubicBezTo>
                    <a:pt x="5498" y="14727"/>
                    <a:pt x="1200" y="13848"/>
                    <a:pt x="1200" y="12764"/>
                  </a:cubicBezTo>
                  <a:lnTo>
                    <a:pt x="1200" y="10183"/>
                  </a:lnTo>
                  <a:cubicBezTo>
                    <a:pt x="2993" y="11132"/>
                    <a:pt x="6615" y="11782"/>
                    <a:pt x="10800" y="11782"/>
                  </a:cubicBezTo>
                  <a:cubicBezTo>
                    <a:pt x="14986" y="11782"/>
                    <a:pt x="18607" y="11132"/>
                    <a:pt x="20400" y="10183"/>
                  </a:cubicBezTo>
                  <a:cubicBezTo>
                    <a:pt x="20400" y="10183"/>
                    <a:pt x="20400" y="12764"/>
                    <a:pt x="20400" y="12764"/>
                  </a:cubicBezTo>
                  <a:close/>
                  <a:moveTo>
                    <a:pt x="10800" y="16691"/>
                  </a:moveTo>
                  <a:cubicBezTo>
                    <a:pt x="5498" y="16691"/>
                    <a:pt x="1200" y="15812"/>
                    <a:pt x="1200" y="14727"/>
                  </a:cubicBezTo>
                  <a:cubicBezTo>
                    <a:pt x="1200" y="14563"/>
                    <a:pt x="1309" y="14405"/>
                    <a:pt x="1494" y="14254"/>
                  </a:cubicBezTo>
                  <a:cubicBezTo>
                    <a:pt x="3370" y="15123"/>
                    <a:pt x="6830" y="15709"/>
                    <a:pt x="10800" y="15709"/>
                  </a:cubicBezTo>
                  <a:cubicBezTo>
                    <a:pt x="14770" y="15709"/>
                    <a:pt x="18230" y="15123"/>
                    <a:pt x="20106" y="14254"/>
                  </a:cubicBezTo>
                  <a:cubicBezTo>
                    <a:pt x="20291" y="14405"/>
                    <a:pt x="20400" y="14563"/>
                    <a:pt x="20400" y="14727"/>
                  </a:cubicBezTo>
                  <a:cubicBezTo>
                    <a:pt x="20400" y="15812"/>
                    <a:pt x="16102" y="16691"/>
                    <a:pt x="10800" y="16691"/>
                  </a:cubicBezTo>
                  <a:moveTo>
                    <a:pt x="20400" y="18655"/>
                  </a:moveTo>
                  <a:cubicBezTo>
                    <a:pt x="20400" y="19739"/>
                    <a:pt x="16102" y="20618"/>
                    <a:pt x="10800" y="20618"/>
                  </a:cubicBezTo>
                  <a:cubicBezTo>
                    <a:pt x="5498" y="20618"/>
                    <a:pt x="1200" y="19739"/>
                    <a:pt x="1200" y="18655"/>
                  </a:cubicBezTo>
                  <a:lnTo>
                    <a:pt x="1200" y="16073"/>
                  </a:lnTo>
                  <a:cubicBezTo>
                    <a:pt x="2993" y="17023"/>
                    <a:pt x="6615" y="17673"/>
                    <a:pt x="10800" y="17673"/>
                  </a:cubicBezTo>
                  <a:cubicBezTo>
                    <a:pt x="14986" y="17673"/>
                    <a:pt x="18607" y="17023"/>
                    <a:pt x="20400" y="16073"/>
                  </a:cubicBezTo>
                  <a:cubicBezTo>
                    <a:pt x="20400" y="16073"/>
                    <a:pt x="20400" y="18655"/>
                    <a:pt x="20400" y="18655"/>
                  </a:cubicBezTo>
                  <a:close/>
                  <a:moveTo>
                    <a:pt x="21600" y="2945"/>
                  </a:moveTo>
                  <a:cubicBezTo>
                    <a:pt x="21600" y="1319"/>
                    <a:pt x="16765" y="0"/>
                    <a:pt x="10800" y="0"/>
                  </a:cubicBezTo>
                  <a:cubicBezTo>
                    <a:pt x="4835" y="0"/>
                    <a:pt x="0" y="1319"/>
                    <a:pt x="0" y="2945"/>
                  </a:cubicBezTo>
                  <a:lnTo>
                    <a:pt x="0" y="6873"/>
                  </a:lnTo>
                  <a:cubicBezTo>
                    <a:pt x="0" y="7218"/>
                    <a:pt x="229" y="7548"/>
                    <a:pt x="628" y="7855"/>
                  </a:cubicBezTo>
                  <a:cubicBezTo>
                    <a:pt x="229" y="8162"/>
                    <a:pt x="0" y="8492"/>
                    <a:pt x="0" y="8836"/>
                  </a:cubicBezTo>
                  <a:lnTo>
                    <a:pt x="0" y="12764"/>
                  </a:lnTo>
                  <a:cubicBezTo>
                    <a:pt x="0" y="13109"/>
                    <a:pt x="229" y="13439"/>
                    <a:pt x="628" y="13745"/>
                  </a:cubicBezTo>
                  <a:cubicBezTo>
                    <a:pt x="229" y="14053"/>
                    <a:pt x="0" y="14383"/>
                    <a:pt x="0" y="14727"/>
                  </a:cubicBezTo>
                  <a:lnTo>
                    <a:pt x="0" y="18655"/>
                  </a:lnTo>
                  <a:cubicBezTo>
                    <a:pt x="0" y="20282"/>
                    <a:pt x="4835" y="21600"/>
                    <a:pt x="10800" y="21600"/>
                  </a:cubicBezTo>
                  <a:cubicBezTo>
                    <a:pt x="16765" y="21600"/>
                    <a:pt x="21600" y="20282"/>
                    <a:pt x="21600" y="18655"/>
                  </a:cubicBezTo>
                  <a:lnTo>
                    <a:pt x="21600" y="14727"/>
                  </a:lnTo>
                  <a:cubicBezTo>
                    <a:pt x="21600" y="14383"/>
                    <a:pt x="21371" y="14053"/>
                    <a:pt x="20972" y="13745"/>
                  </a:cubicBezTo>
                  <a:cubicBezTo>
                    <a:pt x="21371" y="13439"/>
                    <a:pt x="21600" y="13109"/>
                    <a:pt x="21600" y="12764"/>
                  </a:cubicBezTo>
                  <a:lnTo>
                    <a:pt x="21600" y="8836"/>
                  </a:lnTo>
                  <a:cubicBezTo>
                    <a:pt x="21600" y="8492"/>
                    <a:pt x="21371" y="8162"/>
                    <a:pt x="20972" y="7855"/>
                  </a:cubicBezTo>
                  <a:cubicBezTo>
                    <a:pt x="21371" y="7548"/>
                    <a:pt x="21600" y="7218"/>
                    <a:pt x="21600" y="6873"/>
                  </a:cubicBezTo>
                  <a:cubicBezTo>
                    <a:pt x="21600" y="6873"/>
                    <a:pt x="21600" y="2945"/>
                    <a:pt x="21600" y="2945"/>
                  </a:cubicBezTo>
                  <a:close/>
                </a:path>
              </a:pathLst>
            </a:custGeom>
            <a:solidFill>
              <a:schemeClr val="tx1"/>
            </a:solidFill>
            <a:ln w="12700">
              <a:miter lim="400000"/>
            </a:ln>
          </p:spPr>
          <p:txBody>
            <a:bodyPr lIns="38100" tIns="38100" rIns="38100" bIns="38100" anchor="ctr"/>
            <a:lstStyle/>
            <a:p>
              <a:endParaRPr>
                <a:solidFill>
                  <a:prstClr val="black"/>
                </a:solidFill>
                <a:latin typeface="EC Square Sans Pro" panose="020B0506040000020004" pitchFamily="34" charset="0"/>
              </a:endParaRPr>
            </a:p>
          </p:txBody>
        </p:sp>
        <p:sp>
          <p:nvSpPr>
            <p:cNvPr id="42" name="Tekstvak 41">
              <a:extLst>
                <a:ext uri="{FF2B5EF4-FFF2-40B4-BE49-F238E27FC236}">
                  <a16:creationId xmlns:a16="http://schemas.microsoft.com/office/drawing/2014/main" id="{15716425-291B-1C53-0889-D87ED76A3957}"/>
                </a:ext>
              </a:extLst>
            </p:cNvPr>
            <p:cNvSpPr txBox="1"/>
            <p:nvPr/>
          </p:nvSpPr>
          <p:spPr>
            <a:xfrm>
              <a:off x="9032050" y="3465349"/>
              <a:ext cx="2540028" cy="3108543"/>
            </a:xfrm>
            <a:prstGeom prst="rect">
              <a:avLst/>
            </a:prstGeom>
            <a:noFill/>
          </p:spPr>
          <p:txBody>
            <a:bodyPr wrap="square" rtlCol="0" anchor="t">
              <a:spAutoFit/>
            </a:bodyPr>
            <a:lstStyle/>
            <a:p>
              <a:r>
                <a:rPr lang="nl-NL" sz="1400" b="1">
                  <a:solidFill>
                    <a:schemeClr val="bg1"/>
                  </a:solidFill>
                  <a:latin typeface="+mj-lt"/>
                </a:rPr>
                <a:t>Event </a:t>
              </a:r>
              <a:r>
                <a:rPr lang="nl-NL" sz="1400" b="1" err="1">
                  <a:solidFill>
                    <a:schemeClr val="bg1"/>
                  </a:solidFill>
                  <a:latin typeface="+mj-lt"/>
                </a:rPr>
                <a:t>Sourcing</a:t>
              </a:r>
              <a:endParaRPr lang="nl-NL" sz="1400">
                <a:solidFill>
                  <a:schemeClr val="bg1"/>
                </a:solidFill>
                <a:latin typeface="+mj-lt"/>
              </a:endParaRPr>
            </a:p>
            <a:p>
              <a:r>
                <a:rPr lang="nl-NL" sz="1400">
                  <a:solidFill>
                    <a:schemeClr val="bg1"/>
                  </a:solidFill>
                  <a:latin typeface="+mj-lt"/>
                </a:rPr>
                <a:t>modelleren van commando’s voor wijziging, beschrijving van de wijzigingen in details als events en méérdere object modellen als query modellen</a:t>
              </a:r>
            </a:p>
            <a:p>
              <a:endParaRPr lang="nl-NL" sz="1400">
                <a:solidFill>
                  <a:schemeClr val="bg1"/>
                </a:solidFill>
                <a:latin typeface="+mj-lt"/>
              </a:endParaRPr>
            </a:p>
            <a:p>
              <a:r>
                <a:rPr lang="nl-NL" sz="1400" b="1">
                  <a:solidFill>
                    <a:schemeClr val="bg1"/>
                  </a:solidFill>
                  <a:latin typeface="+mj-lt"/>
                </a:rPr>
                <a:t>Voordelen</a:t>
              </a:r>
            </a:p>
            <a:p>
              <a:pPr marL="180975" indent="-180975">
                <a:buFont typeface="Arial" panose="020B0604020202020204" pitchFamily="34" charset="0"/>
                <a:buChar char="•"/>
              </a:pPr>
              <a:r>
                <a:rPr lang="nl-NL" sz="1400">
                  <a:solidFill>
                    <a:schemeClr val="bg1"/>
                  </a:solidFill>
                  <a:latin typeface="+mj-lt"/>
                </a:rPr>
                <a:t>Vastleggen van veranderingen</a:t>
              </a:r>
            </a:p>
            <a:p>
              <a:pPr marL="180975" indent="-180975">
                <a:buFont typeface="Arial" panose="020B0604020202020204" pitchFamily="34" charset="0"/>
                <a:buChar char="•"/>
              </a:pPr>
              <a:r>
                <a:rPr lang="nl-NL" sz="1400">
                  <a:solidFill>
                    <a:schemeClr val="bg1"/>
                  </a:solidFill>
                  <a:latin typeface="+mj-lt"/>
                </a:rPr>
                <a:t>Ontkoppeling tussen </a:t>
              </a:r>
              <a:r>
                <a:rPr lang="nl-NL" sz="1400" err="1">
                  <a:solidFill>
                    <a:schemeClr val="bg1"/>
                  </a:solidFill>
                  <a:latin typeface="+mj-lt"/>
                </a:rPr>
                <a:t>commands</a:t>
              </a:r>
              <a:r>
                <a:rPr lang="nl-NL" sz="1400">
                  <a:solidFill>
                    <a:schemeClr val="bg1"/>
                  </a:solidFill>
                  <a:latin typeface="+mj-lt"/>
                </a:rPr>
                <a:t> en (meerdere) query modellen</a:t>
              </a:r>
            </a:p>
            <a:p>
              <a:pPr marL="180975" indent="-180975">
                <a:buFont typeface="Arial" panose="020B0604020202020204" pitchFamily="34" charset="0"/>
                <a:buChar char="•"/>
              </a:pPr>
              <a:r>
                <a:rPr lang="nl-NL" sz="1400">
                  <a:solidFill>
                    <a:schemeClr val="bg1"/>
                  </a:solidFill>
                  <a:latin typeface="+mj-lt"/>
                </a:rPr>
                <a:t>Meer mogelijkheden tot automatisering</a:t>
              </a:r>
            </a:p>
          </p:txBody>
        </p:sp>
      </p:grpSp>
      <p:cxnSp>
        <p:nvCxnSpPr>
          <p:cNvPr id="46" name="Verbindingslijn: gekromd 45">
            <a:extLst>
              <a:ext uri="{FF2B5EF4-FFF2-40B4-BE49-F238E27FC236}">
                <a16:creationId xmlns:a16="http://schemas.microsoft.com/office/drawing/2014/main" id="{1EE96431-5EB4-3B02-EBAA-5CCF6BB4CD2E}"/>
              </a:ext>
            </a:extLst>
          </p:cNvPr>
          <p:cNvCxnSpPr>
            <a:cxnSpLocks/>
            <a:stCxn id="50" idx="2"/>
          </p:cNvCxnSpPr>
          <p:nvPr/>
        </p:nvCxnSpPr>
        <p:spPr>
          <a:xfrm rot="5400000">
            <a:off x="6268114" y="2793300"/>
            <a:ext cx="732695" cy="938755"/>
          </a:xfrm>
          <a:prstGeom prst="curvedConnector2">
            <a:avLst/>
          </a:prstGeom>
          <a:ln w="381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47" name="Tekstvak 46">
            <a:extLst>
              <a:ext uri="{FF2B5EF4-FFF2-40B4-BE49-F238E27FC236}">
                <a16:creationId xmlns:a16="http://schemas.microsoft.com/office/drawing/2014/main" id="{445D6759-CCFC-DEAB-0015-35568E492AC0}"/>
              </a:ext>
            </a:extLst>
          </p:cNvPr>
          <p:cNvSpPr txBox="1"/>
          <p:nvPr/>
        </p:nvSpPr>
        <p:spPr>
          <a:xfrm>
            <a:off x="7081321" y="2841896"/>
            <a:ext cx="444930" cy="307777"/>
          </a:xfrm>
          <a:prstGeom prst="rect">
            <a:avLst/>
          </a:prstGeom>
          <a:noFill/>
        </p:spPr>
        <p:txBody>
          <a:bodyPr wrap="none" rtlCol="0" anchor="ctr">
            <a:spAutoFit/>
          </a:bodyPr>
          <a:lstStyle/>
          <a:p>
            <a:pPr algn="ctr"/>
            <a:r>
              <a:rPr lang="nl-NL" sz="1400">
                <a:solidFill>
                  <a:schemeClr val="bg1"/>
                </a:solidFill>
                <a:latin typeface="+mj-lt"/>
              </a:rPr>
              <a:t>van</a:t>
            </a:r>
          </a:p>
        </p:txBody>
      </p:sp>
      <p:sp>
        <p:nvSpPr>
          <p:cNvPr id="48" name="Tekstvak 47">
            <a:extLst>
              <a:ext uri="{FF2B5EF4-FFF2-40B4-BE49-F238E27FC236}">
                <a16:creationId xmlns:a16="http://schemas.microsoft.com/office/drawing/2014/main" id="{E025F4C6-12D5-7A8B-2C48-3929D8F45CAA}"/>
              </a:ext>
            </a:extLst>
          </p:cNvPr>
          <p:cNvSpPr txBox="1"/>
          <p:nvPr/>
        </p:nvSpPr>
        <p:spPr>
          <a:xfrm>
            <a:off x="6330410" y="3522004"/>
            <a:ext cx="514885" cy="307777"/>
          </a:xfrm>
          <a:prstGeom prst="rect">
            <a:avLst/>
          </a:prstGeom>
          <a:noFill/>
        </p:spPr>
        <p:txBody>
          <a:bodyPr wrap="none" rtlCol="0" anchor="ctr">
            <a:spAutoFit/>
          </a:bodyPr>
          <a:lstStyle/>
          <a:p>
            <a:pPr algn="ctr"/>
            <a:r>
              <a:rPr lang="nl-NL" sz="1400">
                <a:solidFill>
                  <a:schemeClr val="bg1"/>
                </a:solidFill>
                <a:latin typeface="+mj-lt"/>
              </a:rPr>
              <a:t>naar</a:t>
            </a:r>
          </a:p>
        </p:txBody>
      </p:sp>
      <p:grpSp>
        <p:nvGrpSpPr>
          <p:cNvPr id="51" name="Groep 50">
            <a:extLst>
              <a:ext uri="{FF2B5EF4-FFF2-40B4-BE49-F238E27FC236}">
                <a16:creationId xmlns:a16="http://schemas.microsoft.com/office/drawing/2014/main" id="{3B333A88-2CC6-A2B4-2251-E9A55B62DE9B}"/>
              </a:ext>
            </a:extLst>
          </p:cNvPr>
          <p:cNvGrpSpPr/>
          <p:nvPr/>
        </p:nvGrpSpPr>
        <p:grpSpPr>
          <a:xfrm>
            <a:off x="6369873" y="162656"/>
            <a:ext cx="5073762" cy="2733675"/>
            <a:chOff x="6369873" y="162656"/>
            <a:chExt cx="5073762" cy="2733675"/>
          </a:xfrm>
        </p:grpSpPr>
        <p:sp>
          <p:nvSpPr>
            <p:cNvPr id="37" name="Rechthoek: afgeronde hoeken 36">
              <a:extLst>
                <a:ext uri="{FF2B5EF4-FFF2-40B4-BE49-F238E27FC236}">
                  <a16:creationId xmlns:a16="http://schemas.microsoft.com/office/drawing/2014/main" id="{289FE3DF-3EC5-485F-D85A-D758628F6E01}"/>
                </a:ext>
              </a:extLst>
            </p:cNvPr>
            <p:cNvSpPr/>
            <p:nvPr/>
          </p:nvSpPr>
          <p:spPr>
            <a:xfrm>
              <a:off x="6369873" y="162656"/>
              <a:ext cx="5073762" cy="2733675"/>
            </a:xfrm>
            <a:prstGeom prst="roundRect">
              <a:avLst>
                <a:gd name="adj" fmla="val 7608"/>
              </a:avLst>
            </a:prstGeom>
            <a:solidFill>
              <a:srgbClr val="FFFFFF">
                <a:alpha val="2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hthoek: afgeronde hoeken 3">
              <a:extLst>
                <a:ext uri="{FF2B5EF4-FFF2-40B4-BE49-F238E27FC236}">
                  <a16:creationId xmlns:a16="http://schemas.microsoft.com/office/drawing/2014/main" id="{E6A4AA7C-FE7F-5415-9172-5D8CFCE84153}"/>
                </a:ext>
              </a:extLst>
            </p:cNvPr>
            <p:cNvSpPr/>
            <p:nvPr/>
          </p:nvSpPr>
          <p:spPr>
            <a:xfrm>
              <a:off x="8155398" y="1457199"/>
              <a:ext cx="561092" cy="665408"/>
            </a:xfrm>
            <a:prstGeom prst="roundRect">
              <a:avLst/>
            </a:prstGeom>
            <a:noFill/>
            <a:ln w="12700">
              <a:solidFill>
                <a:schemeClr val="bg1"/>
              </a:solidFill>
              <a:prstDash val="dash"/>
              <a:miter lim="400000"/>
            </a:ln>
          </p:spPr>
          <p:txBody>
            <a:bodyPr lIns="38100" tIns="38100" rIns="38100" bIns="38100" rtlCol="0" anchor="ctr"/>
            <a:lstStyle/>
            <a:p>
              <a:pPr algn="l"/>
              <a:endParaRPr lang="nl-NL">
                <a:solidFill>
                  <a:prstClr val="black"/>
                </a:solidFill>
                <a:latin typeface="EC Square Sans Pro" panose="020B0506040000020004" pitchFamily="34" charset="0"/>
              </a:endParaRPr>
            </a:p>
          </p:txBody>
        </p:sp>
        <p:sp>
          <p:nvSpPr>
            <p:cNvPr id="14" name="Shape 3892">
              <a:extLst>
                <a:ext uri="{FF2B5EF4-FFF2-40B4-BE49-F238E27FC236}">
                  <a16:creationId xmlns:a16="http://schemas.microsoft.com/office/drawing/2014/main" id="{A5DA7D6F-0368-8BF3-BA32-0434DA15ACDA}"/>
                </a:ext>
              </a:extLst>
            </p:cNvPr>
            <p:cNvSpPr/>
            <p:nvPr/>
          </p:nvSpPr>
          <p:spPr>
            <a:xfrm>
              <a:off x="8989905" y="1496560"/>
              <a:ext cx="480016" cy="586686"/>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98" y="4909"/>
                    <a:pt x="1200" y="4030"/>
                    <a:pt x="1200" y="2945"/>
                  </a:cubicBezTo>
                  <a:cubicBezTo>
                    <a:pt x="1200" y="1861"/>
                    <a:pt x="5498" y="982"/>
                    <a:pt x="10800" y="982"/>
                  </a:cubicBezTo>
                  <a:cubicBezTo>
                    <a:pt x="16102" y="982"/>
                    <a:pt x="20400" y="1861"/>
                    <a:pt x="20400" y="2945"/>
                  </a:cubicBezTo>
                  <a:cubicBezTo>
                    <a:pt x="20400" y="4030"/>
                    <a:pt x="16102" y="4909"/>
                    <a:pt x="10800" y="4909"/>
                  </a:cubicBezTo>
                  <a:moveTo>
                    <a:pt x="20400" y="6873"/>
                  </a:moveTo>
                  <a:cubicBezTo>
                    <a:pt x="20400" y="7957"/>
                    <a:pt x="16102" y="8836"/>
                    <a:pt x="10800" y="8836"/>
                  </a:cubicBezTo>
                  <a:cubicBezTo>
                    <a:pt x="5498" y="8836"/>
                    <a:pt x="1200" y="7957"/>
                    <a:pt x="1200" y="6873"/>
                  </a:cubicBezTo>
                  <a:lnTo>
                    <a:pt x="1200" y="4292"/>
                  </a:lnTo>
                  <a:cubicBezTo>
                    <a:pt x="2993" y="5241"/>
                    <a:pt x="6615" y="5891"/>
                    <a:pt x="10800" y="5891"/>
                  </a:cubicBezTo>
                  <a:cubicBezTo>
                    <a:pt x="14986" y="5891"/>
                    <a:pt x="18607" y="5241"/>
                    <a:pt x="20400" y="4292"/>
                  </a:cubicBezTo>
                  <a:cubicBezTo>
                    <a:pt x="20400" y="4292"/>
                    <a:pt x="20400" y="6873"/>
                    <a:pt x="20400" y="6873"/>
                  </a:cubicBezTo>
                  <a:close/>
                  <a:moveTo>
                    <a:pt x="10800" y="10800"/>
                  </a:moveTo>
                  <a:cubicBezTo>
                    <a:pt x="5498" y="10800"/>
                    <a:pt x="1200" y="9921"/>
                    <a:pt x="1200" y="8836"/>
                  </a:cubicBezTo>
                  <a:cubicBezTo>
                    <a:pt x="1200" y="8672"/>
                    <a:pt x="1309" y="8514"/>
                    <a:pt x="1494" y="8363"/>
                  </a:cubicBezTo>
                  <a:cubicBezTo>
                    <a:pt x="3370" y="9232"/>
                    <a:pt x="6830" y="9818"/>
                    <a:pt x="10800" y="9818"/>
                  </a:cubicBezTo>
                  <a:cubicBezTo>
                    <a:pt x="14770" y="9818"/>
                    <a:pt x="18230" y="9232"/>
                    <a:pt x="20106" y="8363"/>
                  </a:cubicBezTo>
                  <a:cubicBezTo>
                    <a:pt x="20291" y="8514"/>
                    <a:pt x="20400" y="8672"/>
                    <a:pt x="20400" y="8836"/>
                  </a:cubicBezTo>
                  <a:cubicBezTo>
                    <a:pt x="20400" y="9921"/>
                    <a:pt x="16102" y="10800"/>
                    <a:pt x="10800" y="10800"/>
                  </a:cubicBezTo>
                  <a:moveTo>
                    <a:pt x="20400" y="12764"/>
                  </a:moveTo>
                  <a:cubicBezTo>
                    <a:pt x="20400" y="13848"/>
                    <a:pt x="16102" y="14727"/>
                    <a:pt x="10800" y="14727"/>
                  </a:cubicBezTo>
                  <a:cubicBezTo>
                    <a:pt x="5498" y="14727"/>
                    <a:pt x="1200" y="13848"/>
                    <a:pt x="1200" y="12764"/>
                  </a:cubicBezTo>
                  <a:lnTo>
                    <a:pt x="1200" y="10183"/>
                  </a:lnTo>
                  <a:cubicBezTo>
                    <a:pt x="2993" y="11132"/>
                    <a:pt x="6615" y="11782"/>
                    <a:pt x="10800" y="11782"/>
                  </a:cubicBezTo>
                  <a:cubicBezTo>
                    <a:pt x="14986" y="11782"/>
                    <a:pt x="18607" y="11132"/>
                    <a:pt x="20400" y="10183"/>
                  </a:cubicBezTo>
                  <a:cubicBezTo>
                    <a:pt x="20400" y="10183"/>
                    <a:pt x="20400" y="12764"/>
                    <a:pt x="20400" y="12764"/>
                  </a:cubicBezTo>
                  <a:close/>
                  <a:moveTo>
                    <a:pt x="10800" y="16691"/>
                  </a:moveTo>
                  <a:cubicBezTo>
                    <a:pt x="5498" y="16691"/>
                    <a:pt x="1200" y="15812"/>
                    <a:pt x="1200" y="14727"/>
                  </a:cubicBezTo>
                  <a:cubicBezTo>
                    <a:pt x="1200" y="14563"/>
                    <a:pt x="1309" y="14405"/>
                    <a:pt x="1494" y="14254"/>
                  </a:cubicBezTo>
                  <a:cubicBezTo>
                    <a:pt x="3370" y="15123"/>
                    <a:pt x="6830" y="15709"/>
                    <a:pt x="10800" y="15709"/>
                  </a:cubicBezTo>
                  <a:cubicBezTo>
                    <a:pt x="14770" y="15709"/>
                    <a:pt x="18230" y="15123"/>
                    <a:pt x="20106" y="14254"/>
                  </a:cubicBezTo>
                  <a:cubicBezTo>
                    <a:pt x="20291" y="14405"/>
                    <a:pt x="20400" y="14563"/>
                    <a:pt x="20400" y="14727"/>
                  </a:cubicBezTo>
                  <a:cubicBezTo>
                    <a:pt x="20400" y="15812"/>
                    <a:pt x="16102" y="16691"/>
                    <a:pt x="10800" y="16691"/>
                  </a:cubicBezTo>
                  <a:moveTo>
                    <a:pt x="20400" y="18655"/>
                  </a:moveTo>
                  <a:cubicBezTo>
                    <a:pt x="20400" y="19739"/>
                    <a:pt x="16102" y="20618"/>
                    <a:pt x="10800" y="20618"/>
                  </a:cubicBezTo>
                  <a:cubicBezTo>
                    <a:pt x="5498" y="20618"/>
                    <a:pt x="1200" y="19739"/>
                    <a:pt x="1200" y="18655"/>
                  </a:cubicBezTo>
                  <a:lnTo>
                    <a:pt x="1200" y="16073"/>
                  </a:lnTo>
                  <a:cubicBezTo>
                    <a:pt x="2993" y="17023"/>
                    <a:pt x="6615" y="17673"/>
                    <a:pt x="10800" y="17673"/>
                  </a:cubicBezTo>
                  <a:cubicBezTo>
                    <a:pt x="14986" y="17673"/>
                    <a:pt x="18607" y="17023"/>
                    <a:pt x="20400" y="16073"/>
                  </a:cubicBezTo>
                  <a:cubicBezTo>
                    <a:pt x="20400" y="16073"/>
                    <a:pt x="20400" y="18655"/>
                    <a:pt x="20400" y="18655"/>
                  </a:cubicBezTo>
                  <a:close/>
                  <a:moveTo>
                    <a:pt x="21600" y="2945"/>
                  </a:moveTo>
                  <a:cubicBezTo>
                    <a:pt x="21600" y="1319"/>
                    <a:pt x="16765" y="0"/>
                    <a:pt x="10800" y="0"/>
                  </a:cubicBezTo>
                  <a:cubicBezTo>
                    <a:pt x="4835" y="0"/>
                    <a:pt x="0" y="1319"/>
                    <a:pt x="0" y="2945"/>
                  </a:cubicBezTo>
                  <a:lnTo>
                    <a:pt x="0" y="6873"/>
                  </a:lnTo>
                  <a:cubicBezTo>
                    <a:pt x="0" y="7218"/>
                    <a:pt x="229" y="7548"/>
                    <a:pt x="628" y="7855"/>
                  </a:cubicBezTo>
                  <a:cubicBezTo>
                    <a:pt x="229" y="8162"/>
                    <a:pt x="0" y="8492"/>
                    <a:pt x="0" y="8836"/>
                  </a:cubicBezTo>
                  <a:lnTo>
                    <a:pt x="0" y="12764"/>
                  </a:lnTo>
                  <a:cubicBezTo>
                    <a:pt x="0" y="13109"/>
                    <a:pt x="229" y="13439"/>
                    <a:pt x="628" y="13745"/>
                  </a:cubicBezTo>
                  <a:cubicBezTo>
                    <a:pt x="229" y="14053"/>
                    <a:pt x="0" y="14383"/>
                    <a:pt x="0" y="14727"/>
                  </a:cubicBezTo>
                  <a:lnTo>
                    <a:pt x="0" y="18655"/>
                  </a:lnTo>
                  <a:cubicBezTo>
                    <a:pt x="0" y="20282"/>
                    <a:pt x="4835" y="21600"/>
                    <a:pt x="10800" y="21600"/>
                  </a:cubicBezTo>
                  <a:cubicBezTo>
                    <a:pt x="16765" y="21600"/>
                    <a:pt x="21600" y="20282"/>
                    <a:pt x="21600" y="18655"/>
                  </a:cubicBezTo>
                  <a:lnTo>
                    <a:pt x="21600" y="14727"/>
                  </a:lnTo>
                  <a:cubicBezTo>
                    <a:pt x="21600" y="14383"/>
                    <a:pt x="21371" y="14053"/>
                    <a:pt x="20972" y="13745"/>
                  </a:cubicBezTo>
                  <a:cubicBezTo>
                    <a:pt x="21371" y="13439"/>
                    <a:pt x="21600" y="13109"/>
                    <a:pt x="21600" y="12764"/>
                  </a:cubicBezTo>
                  <a:lnTo>
                    <a:pt x="21600" y="8836"/>
                  </a:lnTo>
                  <a:cubicBezTo>
                    <a:pt x="21600" y="8492"/>
                    <a:pt x="21371" y="8162"/>
                    <a:pt x="20972" y="7855"/>
                  </a:cubicBezTo>
                  <a:cubicBezTo>
                    <a:pt x="21371" y="7548"/>
                    <a:pt x="21600" y="7218"/>
                    <a:pt x="21600" y="6873"/>
                  </a:cubicBezTo>
                  <a:cubicBezTo>
                    <a:pt x="21600" y="6873"/>
                    <a:pt x="21600" y="2945"/>
                    <a:pt x="21600" y="2945"/>
                  </a:cubicBezTo>
                  <a:close/>
                </a:path>
              </a:pathLst>
            </a:custGeom>
            <a:solidFill>
              <a:schemeClr val="bg1"/>
            </a:solidFill>
            <a:ln w="12700">
              <a:noFill/>
              <a:miter lim="400000"/>
            </a:ln>
          </p:spPr>
          <p:txBody>
            <a:bodyPr lIns="38100" tIns="38100" rIns="38100" bIns="38100" anchor="ctr"/>
            <a:lstStyle/>
            <a:p>
              <a:endParaRPr>
                <a:solidFill>
                  <a:prstClr val="black"/>
                </a:solidFill>
                <a:latin typeface="EC Square Sans Pro" panose="020B0506040000020004" pitchFamily="34" charset="0"/>
              </a:endParaRPr>
            </a:p>
          </p:txBody>
        </p:sp>
        <p:sp>
          <p:nvSpPr>
            <p:cNvPr id="15" name="Shape 3606">
              <a:extLst>
                <a:ext uri="{FF2B5EF4-FFF2-40B4-BE49-F238E27FC236}">
                  <a16:creationId xmlns:a16="http://schemas.microsoft.com/office/drawing/2014/main" id="{DCDC09AE-8B26-8E95-A725-C27B00D309F6}"/>
                </a:ext>
              </a:extLst>
            </p:cNvPr>
            <p:cNvSpPr/>
            <p:nvPr/>
          </p:nvSpPr>
          <p:spPr>
            <a:xfrm>
              <a:off x="6818431" y="1649613"/>
              <a:ext cx="229565" cy="280580"/>
            </a:xfrm>
            <a:custGeom>
              <a:avLst/>
              <a:gdLst/>
              <a:ahLst/>
              <a:cxnLst>
                <a:cxn ang="0">
                  <a:pos x="wd2" y="hd2"/>
                </a:cxn>
                <a:cxn ang="5400000">
                  <a:pos x="wd2" y="hd2"/>
                </a:cxn>
                <a:cxn ang="10800000">
                  <a:pos x="wd2" y="hd2"/>
                </a:cxn>
                <a:cxn ang="16200000">
                  <a:pos x="wd2" y="hd2"/>
                </a:cxn>
              </a:cxnLst>
              <a:rect l="0" t="0" r="r" b="b"/>
              <a:pathLst>
                <a:path w="21600" h="21600" extrusionOk="0">
                  <a:moveTo>
                    <a:pt x="10800" y="8836"/>
                  </a:moveTo>
                  <a:lnTo>
                    <a:pt x="10800" y="5967"/>
                  </a:lnTo>
                  <a:lnTo>
                    <a:pt x="13929" y="8836"/>
                  </a:lnTo>
                  <a:cubicBezTo>
                    <a:pt x="13929" y="8836"/>
                    <a:pt x="10800" y="8836"/>
                    <a:pt x="10800" y="8836"/>
                  </a:cubicBezTo>
                  <a:close/>
                  <a:moveTo>
                    <a:pt x="14400" y="19636"/>
                  </a:moveTo>
                  <a:cubicBezTo>
                    <a:pt x="14400" y="20179"/>
                    <a:pt x="13862" y="20618"/>
                    <a:pt x="13200" y="20618"/>
                  </a:cubicBezTo>
                  <a:lnTo>
                    <a:pt x="2400" y="20618"/>
                  </a:lnTo>
                  <a:cubicBezTo>
                    <a:pt x="1738" y="20618"/>
                    <a:pt x="1200" y="20179"/>
                    <a:pt x="1200" y="19636"/>
                  </a:cubicBezTo>
                  <a:lnTo>
                    <a:pt x="1200" y="6873"/>
                  </a:lnTo>
                  <a:cubicBezTo>
                    <a:pt x="1200" y="6331"/>
                    <a:pt x="1738" y="5891"/>
                    <a:pt x="2400" y="5891"/>
                  </a:cubicBezTo>
                  <a:lnTo>
                    <a:pt x="9600" y="5891"/>
                  </a:lnTo>
                  <a:lnTo>
                    <a:pt x="9600" y="8836"/>
                  </a:lnTo>
                  <a:cubicBezTo>
                    <a:pt x="9600" y="9378"/>
                    <a:pt x="10138" y="9818"/>
                    <a:pt x="10800" y="9818"/>
                  </a:cubicBezTo>
                  <a:lnTo>
                    <a:pt x="14400" y="9818"/>
                  </a:lnTo>
                  <a:cubicBezTo>
                    <a:pt x="14400" y="9818"/>
                    <a:pt x="14400" y="19636"/>
                    <a:pt x="14400" y="19636"/>
                  </a:cubicBezTo>
                  <a:close/>
                  <a:moveTo>
                    <a:pt x="2400" y="4909"/>
                  </a:moveTo>
                  <a:cubicBezTo>
                    <a:pt x="1075" y="4909"/>
                    <a:pt x="0" y="5788"/>
                    <a:pt x="0" y="6873"/>
                  </a:cubicBezTo>
                  <a:lnTo>
                    <a:pt x="0" y="19636"/>
                  </a:lnTo>
                  <a:cubicBezTo>
                    <a:pt x="0" y="20721"/>
                    <a:pt x="1075" y="21600"/>
                    <a:pt x="2400" y="21600"/>
                  </a:cubicBezTo>
                  <a:lnTo>
                    <a:pt x="13200" y="21600"/>
                  </a:lnTo>
                  <a:cubicBezTo>
                    <a:pt x="14525" y="21600"/>
                    <a:pt x="15600" y="20721"/>
                    <a:pt x="15600" y="19636"/>
                  </a:cubicBezTo>
                  <a:lnTo>
                    <a:pt x="15600" y="8836"/>
                  </a:lnTo>
                  <a:lnTo>
                    <a:pt x="11400" y="4909"/>
                  </a:lnTo>
                  <a:cubicBezTo>
                    <a:pt x="11400" y="4909"/>
                    <a:pt x="2400" y="4909"/>
                    <a:pt x="2400" y="4909"/>
                  </a:cubicBezTo>
                  <a:close/>
                  <a:moveTo>
                    <a:pt x="16800" y="3927"/>
                  </a:moveTo>
                  <a:lnTo>
                    <a:pt x="16800" y="1058"/>
                  </a:lnTo>
                  <a:lnTo>
                    <a:pt x="19929" y="3927"/>
                  </a:lnTo>
                  <a:cubicBezTo>
                    <a:pt x="19929" y="3927"/>
                    <a:pt x="16800" y="3927"/>
                    <a:pt x="16800" y="3927"/>
                  </a:cubicBezTo>
                  <a:close/>
                  <a:moveTo>
                    <a:pt x="17400" y="0"/>
                  </a:moveTo>
                  <a:lnTo>
                    <a:pt x="8400" y="0"/>
                  </a:lnTo>
                  <a:cubicBezTo>
                    <a:pt x="7075" y="0"/>
                    <a:pt x="6000" y="879"/>
                    <a:pt x="6000" y="1964"/>
                  </a:cubicBezTo>
                  <a:lnTo>
                    <a:pt x="6000" y="3436"/>
                  </a:lnTo>
                  <a:cubicBezTo>
                    <a:pt x="6000" y="3708"/>
                    <a:pt x="6268" y="3927"/>
                    <a:pt x="6600" y="3927"/>
                  </a:cubicBezTo>
                  <a:cubicBezTo>
                    <a:pt x="6932" y="3927"/>
                    <a:pt x="7200" y="3708"/>
                    <a:pt x="7200" y="3436"/>
                  </a:cubicBezTo>
                  <a:lnTo>
                    <a:pt x="7200" y="1964"/>
                  </a:lnTo>
                  <a:cubicBezTo>
                    <a:pt x="7200" y="1422"/>
                    <a:pt x="7738" y="982"/>
                    <a:pt x="8400" y="982"/>
                  </a:cubicBezTo>
                  <a:lnTo>
                    <a:pt x="15600" y="982"/>
                  </a:lnTo>
                  <a:lnTo>
                    <a:pt x="15600" y="3927"/>
                  </a:lnTo>
                  <a:cubicBezTo>
                    <a:pt x="15600" y="4469"/>
                    <a:pt x="16138" y="4909"/>
                    <a:pt x="16800" y="4909"/>
                  </a:cubicBezTo>
                  <a:lnTo>
                    <a:pt x="20400" y="4909"/>
                  </a:lnTo>
                  <a:lnTo>
                    <a:pt x="20400" y="14727"/>
                  </a:lnTo>
                  <a:cubicBezTo>
                    <a:pt x="20400" y="15269"/>
                    <a:pt x="19862" y="15709"/>
                    <a:pt x="19200" y="15709"/>
                  </a:cubicBezTo>
                  <a:lnTo>
                    <a:pt x="17400" y="15709"/>
                  </a:lnTo>
                  <a:cubicBezTo>
                    <a:pt x="17068" y="15709"/>
                    <a:pt x="16800" y="15929"/>
                    <a:pt x="16800" y="16200"/>
                  </a:cubicBezTo>
                  <a:cubicBezTo>
                    <a:pt x="16800" y="16472"/>
                    <a:pt x="17068" y="16691"/>
                    <a:pt x="17400" y="16691"/>
                  </a:cubicBezTo>
                  <a:lnTo>
                    <a:pt x="19200" y="16691"/>
                  </a:lnTo>
                  <a:cubicBezTo>
                    <a:pt x="20525" y="16691"/>
                    <a:pt x="21600" y="15812"/>
                    <a:pt x="21600" y="14727"/>
                  </a:cubicBezTo>
                  <a:lnTo>
                    <a:pt x="21600" y="3927"/>
                  </a:lnTo>
                  <a:cubicBezTo>
                    <a:pt x="21600" y="3927"/>
                    <a:pt x="17400" y="0"/>
                    <a:pt x="17400" y="0"/>
                  </a:cubicBezTo>
                  <a:close/>
                  <a:moveTo>
                    <a:pt x="3600" y="12273"/>
                  </a:moveTo>
                  <a:cubicBezTo>
                    <a:pt x="3600" y="12544"/>
                    <a:pt x="3868" y="12764"/>
                    <a:pt x="4200" y="12764"/>
                  </a:cubicBezTo>
                  <a:lnTo>
                    <a:pt x="11400" y="12764"/>
                  </a:lnTo>
                  <a:cubicBezTo>
                    <a:pt x="11732" y="12764"/>
                    <a:pt x="12000" y="12544"/>
                    <a:pt x="12000" y="12273"/>
                  </a:cubicBezTo>
                  <a:cubicBezTo>
                    <a:pt x="12000" y="12002"/>
                    <a:pt x="11732" y="11782"/>
                    <a:pt x="11400" y="11782"/>
                  </a:cubicBezTo>
                  <a:lnTo>
                    <a:pt x="4200" y="11782"/>
                  </a:lnTo>
                  <a:cubicBezTo>
                    <a:pt x="3868" y="11782"/>
                    <a:pt x="3600" y="12002"/>
                    <a:pt x="3600" y="12273"/>
                  </a:cubicBezTo>
                  <a:moveTo>
                    <a:pt x="4200" y="9818"/>
                  </a:moveTo>
                  <a:lnTo>
                    <a:pt x="6600" y="9818"/>
                  </a:lnTo>
                  <a:cubicBezTo>
                    <a:pt x="6932" y="9818"/>
                    <a:pt x="7200" y="9599"/>
                    <a:pt x="7200" y="9327"/>
                  </a:cubicBezTo>
                  <a:cubicBezTo>
                    <a:pt x="7200" y="9056"/>
                    <a:pt x="6932" y="8836"/>
                    <a:pt x="6600" y="8836"/>
                  </a:cubicBezTo>
                  <a:lnTo>
                    <a:pt x="4200" y="8836"/>
                  </a:lnTo>
                  <a:cubicBezTo>
                    <a:pt x="3868" y="8836"/>
                    <a:pt x="3600" y="9056"/>
                    <a:pt x="3600" y="9327"/>
                  </a:cubicBezTo>
                  <a:cubicBezTo>
                    <a:pt x="3600" y="9599"/>
                    <a:pt x="3868" y="9818"/>
                    <a:pt x="4200" y="9818"/>
                  </a:cubicBezTo>
                  <a:moveTo>
                    <a:pt x="9000" y="17673"/>
                  </a:moveTo>
                  <a:lnTo>
                    <a:pt x="4200" y="17673"/>
                  </a:lnTo>
                  <a:cubicBezTo>
                    <a:pt x="3868" y="17673"/>
                    <a:pt x="3600" y="17893"/>
                    <a:pt x="3600" y="18164"/>
                  </a:cubicBezTo>
                  <a:cubicBezTo>
                    <a:pt x="3600" y="18435"/>
                    <a:pt x="3868" y="18655"/>
                    <a:pt x="4200" y="18655"/>
                  </a:cubicBezTo>
                  <a:lnTo>
                    <a:pt x="9000" y="18655"/>
                  </a:lnTo>
                  <a:cubicBezTo>
                    <a:pt x="9332" y="18655"/>
                    <a:pt x="9600" y="18435"/>
                    <a:pt x="9600" y="18164"/>
                  </a:cubicBezTo>
                  <a:cubicBezTo>
                    <a:pt x="9600" y="17893"/>
                    <a:pt x="9332" y="17673"/>
                    <a:pt x="9000" y="17673"/>
                  </a:cubicBezTo>
                  <a:moveTo>
                    <a:pt x="11400" y="14727"/>
                  </a:moveTo>
                  <a:lnTo>
                    <a:pt x="4200" y="14727"/>
                  </a:lnTo>
                  <a:cubicBezTo>
                    <a:pt x="3868" y="14727"/>
                    <a:pt x="3600" y="14947"/>
                    <a:pt x="3600" y="15218"/>
                  </a:cubicBezTo>
                  <a:cubicBezTo>
                    <a:pt x="3600" y="15490"/>
                    <a:pt x="3868" y="15709"/>
                    <a:pt x="4200" y="15709"/>
                  </a:cubicBezTo>
                  <a:lnTo>
                    <a:pt x="11400" y="15709"/>
                  </a:lnTo>
                  <a:cubicBezTo>
                    <a:pt x="11732" y="15709"/>
                    <a:pt x="12000" y="15490"/>
                    <a:pt x="12000" y="15218"/>
                  </a:cubicBezTo>
                  <a:cubicBezTo>
                    <a:pt x="12000" y="14947"/>
                    <a:pt x="11732" y="14727"/>
                    <a:pt x="11400" y="14727"/>
                  </a:cubicBezTo>
                </a:path>
              </a:pathLst>
            </a:custGeom>
            <a:solidFill>
              <a:schemeClr val="bg1"/>
            </a:solidFill>
            <a:ln w="12700">
              <a:noFill/>
              <a:miter lim="400000"/>
            </a:ln>
          </p:spPr>
          <p:txBody>
            <a:bodyPr lIns="38100" tIns="38100" rIns="38100" bIns="38100" anchor="ctr"/>
            <a:lstStyle/>
            <a:p>
              <a:endParaRPr>
                <a:solidFill>
                  <a:prstClr val="black"/>
                </a:solidFill>
                <a:latin typeface="EC Square Sans Pro" panose="020B0506040000020004" pitchFamily="34" charset="0"/>
              </a:endParaRPr>
            </a:p>
          </p:txBody>
        </p:sp>
        <p:sp>
          <p:nvSpPr>
            <p:cNvPr id="16" name="Rechthoek: afgeronde hoeken 15">
              <a:extLst>
                <a:ext uri="{FF2B5EF4-FFF2-40B4-BE49-F238E27FC236}">
                  <a16:creationId xmlns:a16="http://schemas.microsoft.com/office/drawing/2014/main" id="{3A2FA9B4-1DF6-DA98-80E0-C033CF599A68}"/>
                </a:ext>
              </a:extLst>
            </p:cNvPr>
            <p:cNvSpPr/>
            <p:nvPr/>
          </p:nvSpPr>
          <p:spPr>
            <a:xfrm>
              <a:off x="7320891" y="1457199"/>
              <a:ext cx="561092" cy="665408"/>
            </a:xfrm>
            <a:prstGeom prst="roundRect">
              <a:avLst/>
            </a:prstGeom>
            <a:noFill/>
            <a:ln w="12700">
              <a:solidFill>
                <a:schemeClr val="bg1"/>
              </a:solidFill>
              <a:prstDash val="dash"/>
              <a:miter lim="400000"/>
            </a:ln>
          </p:spPr>
          <p:txBody>
            <a:bodyPr lIns="38100" tIns="38100" rIns="38100" bIns="38100" rtlCol="0" anchor="ctr"/>
            <a:lstStyle/>
            <a:p>
              <a:pPr algn="l"/>
              <a:endParaRPr lang="nl-NL">
                <a:solidFill>
                  <a:prstClr val="black"/>
                </a:solidFill>
                <a:latin typeface="EC Square Sans Pro" panose="020B0506040000020004" pitchFamily="34" charset="0"/>
              </a:endParaRPr>
            </a:p>
          </p:txBody>
        </p:sp>
        <p:sp>
          <p:nvSpPr>
            <p:cNvPr id="25" name="Tekstvak 24">
              <a:extLst>
                <a:ext uri="{FF2B5EF4-FFF2-40B4-BE49-F238E27FC236}">
                  <a16:creationId xmlns:a16="http://schemas.microsoft.com/office/drawing/2014/main" id="{E1D1477F-F551-070F-7CE2-6E83915525EB}"/>
                </a:ext>
              </a:extLst>
            </p:cNvPr>
            <p:cNvSpPr txBox="1"/>
            <p:nvPr/>
          </p:nvSpPr>
          <p:spPr>
            <a:xfrm>
              <a:off x="6585490" y="1054954"/>
              <a:ext cx="689548" cy="523220"/>
            </a:xfrm>
            <a:prstGeom prst="rect">
              <a:avLst/>
            </a:prstGeom>
            <a:noFill/>
          </p:spPr>
          <p:txBody>
            <a:bodyPr wrap="none" rtlCol="0" anchor="ctr">
              <a:spAutoFit/>
            </a:bodyPr>
            <a:lstStyle/>
            <a:p>
              <a:pPr algn="ctr"/>
              <a:r>
                <a:rPr lang="nl-NL" sz="1400">
                  <a:solidFill>
                    <a:schemeClr val="bg1"/>
                  </a:solidFill>
                  <a:latin typeface="+mj-lt"/>
                </a:rPr>
                <a:t>Source</a:t>
              </a:r>
            </a:p>
            <a:p>
              <a:pPr algn="ctr"/>
              <a:r>
                <a:rPr lang="nl-NL" sz="1400" err="1">
                  <a:solidFill>
                    <a:schemeClr val="bg1"/>
                  </a:solidFill>
                  <a:latin typeface="+mj-lt"/>
                </a:rPr>
                <a:t>Docs</a:t>
              </a:r>
              <a:endParaRPr lang="nl-NL" sz="1400">
                <a:solidFill>
                  <a:schemeClr val="bg1"/>
                </a:solidFill>
                <a:latin typeface="+mj-lt"/>
              </a:endParaRPr>
            </a:p>
          </p:txBody>
        </p:sp>
        <p:sp>
          <p:nvSpPr>
            <p:cNvPr id="28" name="Gedachtewolkje: wolk 27">
              <a:extLst>
                <a:ext uri="{FF2B5EF4-FFF2-40B4-BE49-F238E27FC236}">
                  <a16:creationId xmlns:a16="http://schemas.microsoft.com/office/drawing/2014/main" id="{E6FB0CCF-3708-7981-2F14-76E0611BFB68}"/>
                </a:ext>
              </a:extLst>
            </p:cNvPr>
            <p:cNvSpPr/>
            <p:nvPr/>
          </p:nvSpPr>
          <p:spPr>
            <a:xfrm>
              <a:off x="7643858" y="331930"/>
              <a:ext cx="1257837" cy="765362"/>
            </a:xfrm>
            <a:prstGeom prst="cloudCallout">
              <a:avLst>
                <a:gd name="adj1" fmla="val -21516"/>
                <a:gd name="adj2" fmla="val 87741"/>
              </a:avLst>
            </a:prstGeom>
            <a:noFill/>
            <a:ln w="12700">
              <a:solidFill>
                <a:schemeClr val="bg1"/>
              </a:solidFill>
              <a:miter lim="400000"/>
            </a:ln>
          </p:spPr>
          <p:txBody>
            <a:bodyPr lIns="38100" tIns="38100" rIns="38100" bIns="38100" rtlCol="0" anchor="ctr"/>
            <a:lstStyle/>
            <a:p>
              <a:pPr algn="ctr"/>
              <a:r>
                <a:rPr lang="nl-NL" sz="1200" err="1">
                  <a:solidFill>
                    <a:schemeClr val="bg1"/>
                  </a:solidFill>
                  <a:latin typeface="EC Square Sans Pro" panose="020B0506040000020004" pitchFamily="34" charset="0"/>
                </a:rPr>
                <a:t>mental</a:t>
              </a:r>
              <a:r>
                <a:rPr lang="nl-NL" sz="1200">
                  <a:solidFill>
                    <a:schemeClr val="bg1"/>
                  </a:solidFill>
                  <a:latin typeface="EC Square Sans Pro" panose="020B0506040000020004" pitchFamily="34" charset="0"/>
                </a:rPr>
                <a:t> processing</a:t>
              </a:r>
            </a:p>
          </p:txBody>
        </p:sp>
        <p:sp>
          <p:nvSpPr>
            <p:cNvPr id="11" name="Tekstvak 10">
              <a:extLst>
                <a:ext uri="{FF2B5EF4-FFF2-40B4-BE49-F238E27FC236}">
                  <a16:creationId xmlns:a16="http://schemas.microsoft.com/office/drawing/2014/main" id="{2CF3109C-2A8E-03A3-E3C3-A309B7DA6BAC}"/>
                </a:ext>
              </a:extLst>
            </p:cNvPr>
            <p:cNvSpPr txBox="1"/>
            <p:nvPr/>
          </p:nvSpPr>
          <p:spPr>
            <a:xfrm>
              <a:off x="8897795" y="2197374"/>
              <a:ext cx="667170" cy="523220"/>
            </a:xfrm>
            <a:prstGeom prst="rect">
              <a:avLst/>
            </a:prstGeom>
            <a:noFill/>
          </p:spPr>
          <p:txBody>
            <a:bodyPr wrap="none" rtlCol="0" anchor="ctr">
              <a:spAutoFit/>
            </a:bodyPr>
            <a:lstStyle/>
            <a:p>
              <a:pPr algn="ctr"/>
              <a:r>
                <a:rPr lang="nl-NL" sz="1400">
                  <a:solidFill>
                    <a:schemeClr val="bg1"/>
                  </a:solidFill>
                  <a:latin typeface="+mj-lt"/>
                </a:rPr>
                <a:t>Object</a:t>
              </a:r>
            </a:p>
            <a:p>
              <a:pPr algn="ctr"/>
              <a:r>
                <a:rPr lang="nl-NL" sz="1400">
                  <a:solidFill>
                    <a:schemeClr val="bg1"/>
                  </a:solidFill>
                  <a:latin typeface="+mj-lt"/>
                </a:rPr>
                <a:t>Model</a:t>
              </a:r>
            </a:p>
          </p:txBody>
        </p:sp>
        <p:sp>
          <p:nvSpPr>
            <p:cNvPr id="40" name="Tekstvak 39">
              <a:extLst>
                <a:ext uri="{FF2B5EF4-FFF2-40B4-BE49-F238E27FC236}">
                  <a16:creationId xmlns:a16="http://schemas.microsoft.com/office/drawing/2014/main" id="{B64EAA1B-A79E-9174-46B2-31D0D5A22C60}"/>
                </a:ext>
              </a:extLst>
            </p:cNvPr>
            <p:cNvSpPr txBox="1"/>
            <p:nvPr/>
          </p:nvSpPr>
          <p:spPr>
            <a:xfrm>
              <a:off x="9756862" y="221839"/>
              <a:ext cx="1686773" cy="1384995"/>
            </a:xfrm>
            <a:prstGeom prst="rect">
              <a:avLst/>
            </a:prstGeom>
            <a:noFill/>
          </p:spPr>
          <p:txBody>
            <a:bodyPr wrap="square" rtlCol="0" anchor="ctr">
              <a:spAutoFit/>
            </a:bodyPr>
            <a:lstStyle/>
            <a:p>
              <a:r>
                <a:rPr lang="nl-NL" sz="1400" b="1">
                  <a:solidFill>
                    <a:schemeClr val="bg1"/>
                  </a:solidFill>
                  <a:latin typeface="+mj-lt"/>
                </a:rPr>
                <a:t>Regulier</a:t>
              </a:r>
              <a:r>
                <a:rPr lang="nl-NL" sz="1400">
                  <a:solidFill>
                    <a:schemeClr val="bg1"/>
                  </a:solidFill>
                  <a:latin typeface="+mj-lt"/>
                </a:rPr>
                <a:t> </a:t>
              </a:r>
            </a:p>
            <a:p>
              <a:r>
                <a:rPr lang="nl-NL" sz="1400">
                  <a:solidFill>
                    <a:schemeClr val="bg1"/>
                  </a:solidFill>
                  <a:latin typeface="+mj-lt"/>
                </a:rPr>
                <a:t>alléén een object model in een digitale vorm van het (nog steeds) ‘papier proces’</a:t>
              </a:r>
            </a:p>
          </p:txBody>
        </p:sp>
        <p:sp>
          <p:nvSpPr>
            <p:cNvPr id="50" name="Rechthoek: afgeronde hoeken 49">
              <a:extLst>
                <a:ext uri="{FF2B5EF4-FFF2-40B4-BE49-F238E27FC236}">
                  <a16:creationId xmlns:a16="http://schemas.microsoft.com/office/drawing/2014/main" id="{BFA51FA5-35F2-FE39-2090-69797F6B1750}"/>
                </a:ext>
              </a:extLst>
            </p:cNvPr>
            <p:cNvSpPr/>
            <p:nvPr/>
          </p:nvSpPr>
          <p:spPr>
            <a:xfrm>
              <a:off x="6823292" y="2693147"/>
              <a:ext cx="561092" cy="203183"/>
            </a:xfrm>
            <a:prstGeom prst="roundRect">
              <a:avLst/>
            </a:prstGeom>
            <a:noFill/>
            <a:ln w="12700">
              <a:noFill/>
              <a:prstDash val="dash"/>
              <a:miter lim="400000"/>
            </a:ln>
          </p:spPr>
          <p:txBody>
            <a:bodyPr lIns="38100" tIns="38100" rIns="38100" bIns="38100" rtlCol="0" anchor="ctr"/>
            <a:lstStyle/>
            <a:p>
              <a:pPr algn="l"/>
              <a:endParaRPr lang="nl-NL">
                <a:solidFill>
                  <a:prstClr val="black"/>
                </a:solidFill>
                <a:latin typeface="EC Square Sans Pro" panose="020B0506040000020004" pitchFamily="34" charset="0"/>
              </a:endParaRPr>
            </a:p>
          </p:txBody>
        </p:sp>
      </p:grpSp>
    </p:spTree>
    <p:extLst>
      <p:ext uri="{BB962C8B-B14F-4D97-AF65-F5344CB8AC3E}">
        <p14:creationId xmlns:p14="http://schemas.microsoft.com/office/powerpoint/2010/main" val="35673769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randombar(horizontal)">
                                      <p:cBhvr>
                                        <p:cTn id="7" dur="500"/>
                                        <p:tgtEl>
                                          <p:spTgt spid="51"/>
                                        </p:tgtEl>
                                      </p:cBhvr>
                                    </p:animEffect>
                                  </p:childTnLst>
                                </p:cTn>
                              </p:par>
                            </p:childTnLst>
                          </p:cTn>
                        </p:par>
                        <p:par>
                          <p:cTn id="8" fill="hold">
                            <p:stCondLst>
                              <p:cond delay="500"/>
                            </p:stCondLst>
                            <p:childTnLst>
                              <p:par>
                                <p:cTn id="9" presetID="22" presetClass="entr" presetSubtype="2" fill="hold" nodeType="afterEffect">
                                  <p:stCondLst>
                                    <p:cond delay="1000"/>
                                  </p:stCondLst>
                                  <p:childTnLst>
                                    <p:set>
                                      <p:cBhvr>
                                        <p:cTn id="10" dur="1" fill="hold">
                                          <p:stCondLst>
                                            <p:cond delay="0"/>
                                          </p:stCondLst>
                                        </p:cTn>
                                        <p:tgtEl>
                                          <p:spTgt spid="46"/>
                                        </p:tgtEl>
                                        <p:attrNameLst>
                                          <p:attrName>style.visibility</p:attrName>
                                        </p:attrNameLst>
                                      </p:cBhvr>
                                      <p:to>
                                        <p:strVal val="visible"/>
                                      </p:to>
                                    </p:set>
                                    <p:animEffect transition="in" filter="wipe(right)">
                                      <p:cBhvr>
                                        <p:cTn id="11" dur="500"/>
                                        <p:tgtEl>
                                          <p:spTgt spid="46"/>
                                        </p:tgtEl>
                                      </p:cBhvr>
                                    </p:animEffect>
                                  </p:childTnLst>
                                </p:cTn>
                              </p:par>
                              <p:par>
                                <p:cTn id="12" presetID="14" presetClass="entr" presetSubtype="10" fill="hold" grpId="0" nodeType="withEffect">
                                  <p:stCondLst>
                                    <p:cond delay="1000"/>
                                  </p:stCondLst>
                                  <p:childTnLst>
                                    <p:set>
                                      <p:cBhvr>
                                        <p:cTn id="13" dur="1" fill="hold">
                                          <p:stCondLst>
                                            <p:cond delay="0"/>
                                          </p:stCondLst>
                                        </p:cTn>
                                        <p:tgtEl>
                                          <p:spTgt spid="47"/>
                                        </p:tgtEl>
                                        <p:attrNameLst>
                                          <p:attrName>style.visibility</p:attrName>
                                        </p:attrNameLst>
                                      </p:cBhvr>
                                      <p:to>
                                        <p:strVal val="visible"/>
                                      </p:to>
                                    </p:set>
                                    <p:animEffect transition="in" filter="randombar(horizontal)">
                                      <p:cBhvr>
                                        <p:cTn id="14" dur="500"/>
                                        <p:tgtEl>
                                          <p:spTgt spid="47"/>
                                        </p:tgtEl>
                                      </p:cBhvr>
                                    </p:animEffect>
                                  </p:childTnLst>
                                </p:cTn>
                              </p:par>
                              <p:par>
                                <p:cTn id="15" presetID="14" presetClass="entr" presetSubtype="10" fill="hold" grpId="0" nodeType="withEffect">
                                  <p:stCondLst>
                                    <p:cond delay="1000"/>
                                  </p:stCondLst>
                                  <p:childTnLst>
                                    <p:set>
                                      <p:cBhvr>
                                        <p:cTn id="16" dur="1" fill="hold">
                                          <p:stCondLst>
                                            <p:cond delay="0"/>
                                          </p:stCondLst>
                                        </p:cTn>
                                        <p:tgtEl>
                                          <p:spTgt spid="48"/>
                                        </p:tgtEl>
                                        <p:attrNameLst>
                                          <p:attrName>style.visibility</p:attrName>
                                        </p:attrNameLst>
                                      </p:cBhvr>
                                      <p:to>
                                        <p:strVal val="visible"/>
                                      </p:to>
                                    </p:set>
                                    <p:animEffect transition="in" filter="randombar(horizontal)">
                                      <p:cBhvr>
                                        <p:cTn id="17" dur="500"/>
                                        <p:tgtEl>
                                          <p:spTgt spid="48"/>
                                        </p:tgtEl>
                                      </p:cBhvr>
                                    </p:animEffect>
                                  </p:childTnLst>
                                </p:cTn>
                              </p:par>
                            </p:childTnLst>
                          </p:cTn>
                        </p:par>
                        <p:par>
                          <p:cTn id="18" fill="hold">
                            <p:stCondLst>
                              <p:cond delay="2000"/>
                            </p:stCondLst>
                            <p:childTnLst>
                              <p:par>
                                <p:cTn id="19" presetID="14" presetClass="entr" presetSubtype="10" fill="hold" nodeType="after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randombar(horizontal)">
                                      <p:cBhvr>
                                        <p:cTn id="2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6ED32F-6CCD-6BF9-EA31-CE67C8766DF5}"/>
              </a:ext>
            </a:extLst>
          </p:cNvPr>
          <p:cNvSpPr>
            <a:spLocks noGrp="1"/>
          </p:cNvSpPr>
          <p:nvPr>
            <p:ph type="title"/>
          </p:nvPr>
        </p:nvSpPr>
        <p:spPr/>
        <p:txBody>
          <a:bodyPr/>
          <a:lstStyle/>
          <a:p>
            <a:r>
              <a:rPr lang="nl-NL"/>
              <a:t>Event </a:t>
            </a:r>
            <a:r>
              <a:rPr lang="nl-NL" err="1"/>
              <a:t>sourcing</a:t>
            </a:r>
            <a:r>
              <a:rPr lang="nl-NL"/>
              <a:t>	</a:t>
            </a:r>
          </a:p>
        </p:txBody>
      </p:sp>
      <p:grpSp>
        <p:nvGrpSpPr>
          <p:cNvPr id="44" name="Groep 43">
            <a:extLst>
              <a:ext uri="{FF2B5EF4-FFF2-40B4-BE49-F238E27FC236}">
                <a16:creationId xmlns:a16="http://schemas.microsoft.com/office/drawing/2014/main" id="{3E6FDEF5-4147-7C3B-6AE2-EF84D532EF24}"/>
              </a:ext>
            </a:extLst>
          </p:cNvPr>
          <p:cNvGrpSpPr/>
          <p:nvPr/>
        </p:nvGrpSpPr>
        <p:grpSpPr>
          <a:xfrm>
            <a:off x="340088" y="2693147"/>
            <a:ext cx="5824995" cy="3393327"/>
            <a:chOff x="5747083" y="3369806"/>
            <a:chExt cx="5824995" cy="3393327"/>
          </a:xfrm>
        </p:grpSpPr>
        <p:sp>
          <p:nvSpPr>
            <p:cNvPr id="41" name="Rechthoek: afgeronde hoeken 40">
              <a:extLst>
                <a:ext uri="{FF2B5EF4-FFF2-40B4-BE49-F238E27FC236}">
                  <a16:creationId xmlns:a16="http://schemas.microsoft.com/office/drawing/2014/main" id="{86CE1D9A-059A-5355-FF5B-B809CE0928C3}"/>
                </a:ext>
              </a:extLst>
            </p:cNvPr>
            <p:cNvSpPr/>
            <p:nvPr/>
          </p:nvSpPr>
          <p:spPr>
            <a:xfrm>
              <a:off x="5747083" y="3369806"/>
              <a:ext cx="5824995" cy="3393327"/>
            </a:xfrm>
            <a:prstGeom prst="roundRect">
              <a:avLst>
                <a:gd name="adj" fmla="val 7608"/>
              </a:avLst>
            </a:prstGeom>
            <a:solidFill>
              <a:srgbClr val="FFFFFF">
                <a:alpha val="20000"/>
              </a:srgb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Rechthoek: afgeronde hoeken 16">
              <a:extLst>
                <a:ext uri="{FF2B5EF4-FFF2-40B4-BE49-F238E27FC236}">
                  <a16:creationId xmlns:a16="http://schemas.microsoft.com/office/drawing/2014/main" id="{7AD404B2-81EE-AE86-A647-0B86D180B61E}"/>
                </a:ext>
              </a:extLst>
            </p:cNvPr>
            <p:cNvSpPr/>
            <p:nvPr/>
          </p:nvSpPr>
          <p:spPr>
            <a:xfrm>
              <a:off x="7487274" y="4041360"/>
              <a:ext cx="561092" cy="665408"/>
            </a:xfrm>
            <a:prstGeom prst="roundRect">
              <a:avLst/>
            </a:prstGeom>
            <a:noFill/>
            <a:ln w="12700">
              <a:solidFill>
                <a:schemeClr val="bg1"/>
              </a:solidFill>
              <a:prstDash val="dash"/>
              <a:miter lim="400000"/>
            </a:ln>
          </p:spPr>
          <p:txBody>
            <a:bodyPr lIns="38100" tIns="38100" rIns="38100" bIns="38100" rtlCol="0" anchor="ctr"/>
            <a:lstStyle/>
            <a:p>
              <a:pPr algn="l"/>
              <a:endParaRPr lang="nl-NL">
                <a:solidFill>
                  <a:prstClr val="black"/>
                </a:solidFill>
                <a:latin typeface="EC Square Sans Pro" panose="020B0506040000020004" pitchFamily="34" charset="0"/>
              </a:endParaRPr>
            </a:p>
          </p:txBody>
        </p:sp>
        <p:sp>
          <p:nvSpPr>
            <p:cNvPr id="18" name="Shape 3892">
              <a:extLst>
                <a:ext uri="{FF2B5EF4-FFF2-40B4-BE49-F238E27FC236}">
                  <a16:creationId xmlns:a16="http://schemas.microsoft.com/office/drawing/2014/main" id="{CEB59920-0589-1524-47D2-33F20EDC5CCB}"/>
                </a:ext>
              </a:extLst>
            </p:cNvPr>
            <p:cNvSpPr/>
            <p:nvPr/>
          </p:nvSpPr>
          <p:spPr>
            <a:xfrm>
              <a:off x="8321781" y="4080721"/>
              <a:ext cx="480016" cy="586686"/>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98" y="4909"/>
                    <a:pt x="1200" y="4030"/>
                    <a:pt x="1200" y="2945"/>
                  </a:cubicBezTo>
                  <a:cubicBezTo>
                    <a:pt x="1200" y="1861"/>
                    <a:pt x="5498" y="982"/>
                    <a:pt x="10800" y="982"/>
                  </a:cubicBezTo>
                  <a:cubicBezTo>
                    <a:pt x="16102" y="982"/>
                    <a:pt x="20400" y="1861"/>
                    <a:pt x="20400" y="2945"/>
                  </a:cubicBezTo>
                  <a:cubicBezTo>
                    <a:pt x="20400" y="4030"/>
                    <a:pt x="16102" y="4909"/>
                    <a:pt x="10800" y="4909"/>
                  </a:cubicBezTo>
                  <a:moveTo>
                    <a:pt x="20400" y="6873"/>
                  </a:moveTo>
                  <a:cubicBezTo>
                    <a:pt x="20400" y="7957"/>
                    <a:pt x="16102" y="8836"/>
                    <a:pt x="10800" y="8836"/>
                  </a:cubicBezTo>
                  <a:cubicBezTo>
                    <a:pt x="5498" y="8836"/>
                    <a:pt x="1200" y="7957"/>
                    <a:pt x="1200" y="6873"/>
                  </a:cubicBezTo>
                  <a:lnTo>
                    <a:pt x="1200" y="4292"/>
                  </a:lnTo>
                  <a:cubicBezTo>
                    <a:pt x="2993" y="5241"/>
                    <a:pt x="6615" y="5891"/>
                    <a:pt x="10800" y="5891"/>
                  </a:cubicBezTo>
                  <a:cubicBezTo>
                    <a:pt x="14986" y="5891"/>
                    <a:pt x="18607" y="5241"/>
                    <a:pt x="20400" y="4292"/>
                  </a:cubicBezTo>
                  <a:cubicBezTo>
                    <a:pt x="20400" y="4292"/>
                    <a:pt x="20400" y="6873"/>
                    <a:pt x="20400" y="6873"/>
                  </a:cubicBezTo>
                  <a:close/>
                  <a:moveTo>
                    <a:pt x="10800" y="10800"/>
                  </a:moveTo>
                  <a:cubicBezTo>
                    <a:pt x="5498" y="10800"/>
                    <a:pt x="1200" y="9921"/>
                    <a:pt x="1200" y="8836"/>
                  </a:cubicBezTo>
                  <a:cubicBezTo>
                    <a:pt x="1200" y="8672"/>
                    <a:pt x="1309" y="8514"/>
                    <a:pt x="1494" y="8363"/>
                  </a:cubicBezTo>
                  <a:cubicBezTo>
                    <a:pt x="3370" y="9232"/>
                    <a:pt x="6830" y="9818"/>
                    <a:pt x="10800" y="9818"/>
                  </a:cubicBezTo>
                  <a:cubicBezTo>
                    <a:pt x="14770" y="9818"/>
                    <a:pt x="18230" y="9232"/>
                    <a:pt x="20106" y="8363"/>
                  </a:cubicBezTo>
                  <a:cubicBezTo>
                    <a:pt x="20291" y="8514"/>
                    <a:pt x="20400" y="8672"/>
                    <a:pt x="20400" y="8836"/>
                  </a:cubicBezTo>
                  <a:cubicBezTo>
                    <a:pt x="20400" y="9921"/>
                    <a:pt x="16102" y="10800"/>
                    <a:pt x="10800" y="10800"/>
                  </a:cubicBezTo>
                  <a:moveTo>
                    <a:pt x="20400" y="12764"/>
                  </a:moveTo>
                  <a:cubicBezTo>
                    <a:pt x="20400" y="13848"/>
                    <a:pt x="16102" y="14727"/>
                    <a:pt x="10800" y="14727"/>
                  </a:cubicBezTo>
                  <a:cubicBezTo>
                    <a:pt x="5498" y="14727"/>
                    <a:pt x="1200" y="13848"/>
                    <a:pt x="1200" y="12764"/>
                  </a:cubicBezTo>
                  <a:lnTo>
                    <a:pt x="1200" y="10183"/>
                  </a:lnTo>
                  <a:cubicBezTo>
                    <a:pt x="2993" y="11132"/>
                    <a:pt x="6615" y="11782"/>
                    <a:pt x="10800" y="11782"/>
                  </a:cubicBezTo>
                  <a:cubicBezTo>
                    <a:pt x="14986" y="11782"/>
                    <a:pt x="18607" y="11132"/>
                    <a:pt x="20400" y="10183"/>
                  </a:cubicBezTo>
                  <a:cubicBezTo>
                    <a:pt x="20400" y="10183"/>
                    <a:pt x="20400" y="12764"/>
                    <a:pt x="20400" y="12764"/>
                  </a:cubicBezTo>
                  <a:close/>
                  <a:moveTo>
                    <a:pt x="10800" y="16691"/>
                  </a:moveTo>
                  <a:cubicBezTo>
                    <a:pt x="5498" y="16691"/>
                    <a:pt x="1200" y="15812"/>
                    <a:pt x="1200" y="14727"/>
                  </a:cubicBezTo>
                  <a:cubicBezTo>
                    <a:pt x="1200" y="14563"/>
                    <a:pt x="1309" y="14405"/>
                    <a:pt x="1494" y="14254"/>
                  </a:cubicBezTo>
                  <a:cubicBezTo>
                    <a:pt x="3370" y="15123"/>
                    <a:pt x="6830" y="15709"/>
                    <a:pt x="10800" y="15709"/>
                  </a:cubicBezTo>
                  <a:cubicBezTo>
                    <a:pt x="14770" y="15709"/>
                    <a:pt x="18230" y="15123"/>
                    <a:pt x="20106" y="14254"/>
                  </a:cubicBezTo>
                  <a:cubicBezTo>
                    <a:pt x="20291" y="14405"/>
                    <a:pt x="20400" y="14563"/>
                    <a:pt x="20400" y="14727"/>
                  </a:cubicBezTo>
                  <a:cubicBezTo>
                    <a:pt x="20400" y="15812"/>
                    <a:pt x="16102" y="16691"/>
                    <a:pt x="10800" y="16691"/>
                  </a:cubicBezTo>
                  <a:moveTo>
                    <a:pt x="20400" y="18655"/>
                  </a:moveTo>
                  <a:cubicBezTo>
                    <a:pt x="20400" y="19739"/>
                    <a:pt x="16102" y="20618"/>
                    <a:pt x="10800" y="20618"/>
                  </a:cubicBezTo>
                  <a:cubicBezTo>
                    <a:pt x="5498" y="20618"/>
                    <a:pt x="1200" y="19739"/>
                    <a:pt x="1200" y="18655"/>
                  </a:cubicBezTo>
                  <a:lnTo>
                    <a:pt x="1200" y="16073"/>
                  </a:lnTo>
                  <a:cubicBezTo>
                    <a:pt x="2993" y="17023"/>
                    <a:pt x="6615" y="17673"/>
                    <a:pt x="10800" y="17673"/>
                  </a:cubicBezTo>
                  <a:cubicBezTo>
                    <a:pt x="14986" y="17673"/>
                    <a:pt x="18607" y="17023"/>
                    <a:pt x="20400" y="16073"/>
                  </a:cubicBezTo>
                  <a:cubicBezTo>
                    <a:pt x="20400" y="16073"/>
                    <a:pt x="20400" y="18655"/>
                    <a:pt x="20400" y="18655"/>
                  </a:cubicBezTo>
                  <a:close/>
                  <a:moveTo>
                    <a:pt x="21600" y="2945"/>
                  </a:moveTo>
                  <a:cubicBezTo>
                    <a:pt x="21600" y="1319"/>
                    <a:pt x="16765" y="0"/>
                    <a:pt x="10800" y="0"/>
                  </a:cubicBezTo>
                  <a:cubicBezTo>
                    <a:pt x="4835" y="0"/>
                    <a:pt x="0" y="1319"/>
                    <a:pt x="0" y="2945"/>
                  </a:cubicBezTo>
                  <a:lnTo>
                    <a:pt x="0" y="6873"/>
                  </a:lnTo>
                  <a:cubicBezTo>
                    <a:pt x="0" y="7218"/>
                    <a:pt x="229" y="7548"/>
                    <a:pt x="628" y="7855"/>
                  </a:cubicBezTo>
                  <a:cubicBezTo>
                    <a:pt x="229" y="8162"/>
                    <a:pt x="0" y="8492"/>
                    <a:pt x="0" y="8836"/>
                  </a:cubicBezTo>
                  <a:lnTo>
                    <a:pt x="0" y="12764"/>
                  </a:lnTo>
                  <a:cubicBezTo>
                    <a:pt x="0" y="13109"/>
                    <a:pt x="229" y="13439"/>
                    <a:pt x="628" y="13745"/>
                  </a:cubicBezTo>
                  <a:cubicBezTo>
                    <a:pt x="229" y="14053"/>
                    <a:pt x="0" y="14383"/>
                    <a:pt x="0" y="14727"/>
                  </a:cubicBezTo>
                  <a:lnTo>
                    <a:pt x="0" y="18655"/>
                  </a:lnTo>
                  <a:cubicBezTo>
                    <a:pt x="0" y="20282"/>
                    <a:pt x="4835" y="21600"/>
                    <a:pt x="10800" y="21600"/>
                  </a:cubicBezTo>
                  <a:cubicBezTo>
                    <a:pt x="16765" y="21600"/>
                    <a:pt x="21600" y="20282"/>
                    <a:pt x="21600" y="18655"/>
                  </a:cubicBezTo>
                  <a:lnTo>
                    <a:pt x="21600" y="14727"/>
                  </a:lnTo>
                  <a:cubicBezTo>
                    <a:pt x="21600" y="14383"/>
                    <a:pt x="21371" y="14053"/>
                    <a:pt x="20972" y="13745"/>
                  </a:cubicBezTo>
                  <a:cubicBezTo>
                    <a:pt x="21371" y="13439"/>
                    <a:pt x="21600" y="13109"/>
                    <a:pt x="21600" y="12764"/>
                  </a:cubicBezTo>
                  <a:lnTo>
                    <a:pt x="21600" y="8836"/>
                  </a:lnTo>
                  <a:cubicBezTo>
                    <a:pt x="21600" y="8492"/>
                    <a:pt x="21371" y="8162"/>
                    <a:pt x="20972" y="7855"/>
                  </a:cubicBezTo>
                  <a:cubicBezTo>
                    <a:pt x="21371" y="7548"/>
                    <a:pt x="21600" y="7218"/>
                    <a:pt x="21600" y="6873"/>
                  </a:cubicBezTo>
                  <a:cubicBezTo>
                    <a:pt x="21600" y="6873"/>
                    <a:pt x="21600" y="2945"/>
                    <a:pt x="21600" y="2945"/>
                  </a:cubicBezTo>
                  <a:close/>
                </a:path>
              </a:pathLst>
            </a:custGeom>
            <a:solidFill>
              <a:schemeClr val="tx1"/>
            </a:solidFill>
            <a:ln w="12700">
              <a:miter lim="400000"/>
            </a:ln>
          </p:spPr>
          <p:txBody>
            <a:bodyPr lIns="38100" tIns="38100" rIns="38100" bIns="38100" anchor="ctr"/>
            <a:lstStyle/>
            <a:p>
              <a:endParaRPr>
                <a:solidFill>
                  <a:prstClr val="black"/>
                </a:solidFill>
                <a:latin typeface="EC Square Sans Pro" panose="020B0506040000020004" pitchFamily="34" charset="0"/>
              </a:endParaRPr>
            </a:p>
          </p:txBody>
        </p:sp>
        <p:sp>
          <p:nvSpPr>
            <p:cNvPr id="19" name="Tekstvak 18">
              <a:extLst>
                <a:ext uri="{FF2B5EF4-FFF2-40B4-BE49-F238E27FC236}">
                  <a16:creationId xmlns:a16="http://schemas.microsoft.com/office/drawing/2014/main" id="{559619FF-E483-18B0-41EA-62302B46F3AC}"/>
                </a:ext>
              </a:extLst>
            </p:cNvPr>
            <p:cNvSpPr txBox="1"/>
            <p:nvPr/>
          </p:nvSpPr>
          <p:spPr>
            <a:xfrm>
              <a:off x="5920314" y="3639115"/>
              <a:ext cx="689548" cy="523220"/>
            </a:xfrm>
            <a:prstGeom prst="rect">
              <a:avLst/>
            </a:prstGeom>
            <a:noFill/>
          </p:spPr>
          <p:txBody>
            <a:bodyPr wrap="none" rtlCol="0" anchor="ctr">
              <a:spAutoFit/>
            </a:bodyPr>
            <a:lstStyle>
              <a:defPPr>
                <a:defRPr lang="nl-NL"/>
              </a:defPPr>
              <a:lvl1pPr algn="ctr">
                <a:defRPr sz="1400">
                  <a:solidFill>
                    <a:srgbClr val="000000"/>
                  </a:solidFill>
                  <a:latin typeface="+mj-lt"/>
                </a:defRPr>
              </a:lvl1pPr>
            </a:lstStyle>
            <a:p>
              <a:r>
                <a:rPr lang="nl-NL">
                  <a:solidFill>
                    <a:schemeClr val="bg1"/>
                  </a:solidFill>
                </a:rPr>
                <a:t>Source</a:t>
              </a:r>
            </a:p>
            <a:p>
              <a:r>
                <a:rPr lang="nl-NL" err="1">
                  <a:solidFill>
                    <a:schemeClr val="bg1"/>
                  </a:solidFill>
                </a:rPr>
                <a:t>Docs</a:t>
              </a:r>
              <a:endParaRPr lang="nl-NL">
                <a:solidFill>
                  <a:schemeClr val="bg1"/>
                </a:solidFill>
              </a:endParaRPr>
            </a:p>
          </p:txBody>
        </p:sp>
        <p:sp>
          <p:nvSpPr>
            <p:cNvPr id="20" name="Shape 3606">
              <a:extLst>
                <a:ext uri="{FF2B5EF4-FFF2-40B4-BE49-F238E27FC236}">
                  <a16:creationId xmlns:a16="http://schemas.microsoft.com/office/drawing/2014/main" id="{E163E8D0-1D9A-DB5B-88F1-E2679765B413}"/>
                </a:ext>
              </a:extLst>
            </p:cNvPr>
            <p:cNvSpPr/>
            <p:nvPr/>
          </p:nvSpPr>
          <p:spPr>
            <a:xfrm>
              <a:off x="6150307" y="4233774"/>
              <a:ext cx="229565" cy="280580"/>
            </a:xfrm>
            <a:custGeom>
              <a:avLst/>
              <a:gdLst/>
              <a:ahLst/>
              <a:cxnLst>
                <a:cxn ang="0">
                  <a:pos x="wd2" y="hd2"/>
                </a:cxn>
                <a:cxn ang="5400000">
                  <a:pos x="wd2" y="hd2"/>
                </a:cxn>
                <a:cxn ang="10800000">
                  <a:pos x="wd2" y="hd2"/>
                </a:cxn>
                <a:cxn ang="16200000">
                  <a:pos x="wd2" y="hd2"/>
                </a:cxn>
              </a:cxnLst>
              <a:rect l="0" t="0" r="r" b="b"/>
              <a:pathLst>
                <a:path w="21600" h="21600" extrusionOk="0">
                  <a:moveTo>
                    <a:pt x="10800" y="8836"/>
                  </a:moveTo>
                  <a:lnTo>
                    <a:pt x="10800" y="5967"/>
                  </a:lnTo>
                  <a:lnTo>
                    <a:pt x="13929" y="8836"/>
                  </a:lnTo>
                  <a:cubicBezTo>
                    <a:pt x="13929" y="8836"/>
                    <a:pt x="10800" y="8836"/>
                    <a:pt x="10800" y="8836"/>
                  </a:cubicBezTo>
                  <a:close/>
                  <a:moveTo>
                    <a:pt x="14400" y="19636"/>
                  </a:moveTo>
                  <a:cubicBezTo>
                    <a:pt x="14400" y="20179"/>
                    <a:pt x="13862" y="20618"/>
                    <a:pt x="13200" y="20618"/>
                  </a:cubicBezTo>
                  <a:lnTo>
                    <a:pt x="2400" y="20618"/>
                  </a:lnTo>
                  <a:cubicBezTo>
                    <a:pt x="1738" y="20618"/>
                    <a:pt x="1200" y="20179"/>
                    <a:pt x="1200" y="19636"/>
                  </a:cubicBezTo>
                  <a:lnTo>
                    <a:pt x="1200" y="6873"/>
                  </a:lnTo>
                  <a:cubicBezTo>
                    <a:pt x="1200" y="6331"/>
                    <a:pt x="1738" y="5891"/>
                    <a:pt x="2400" y="5891"/>
                  </a:cubicBezTo>
                  <a:lnTo>
                    <a:pt x="9600" y="5891"/>
                  </a:lnTo>
                  <a:lnTo>
                    <a:pt x="9600" y="8836"/>
                  </a:lnTo>
                  <a:cubicBezTo>
                    <a:pt x="9600" y="9378"/>
                    <a:pt x="10138" y="9818"/>
                    <a:pt x="10800" y="9818"/>
                  </a:cubicBezTo>
                  <a:lnTo>
                    <a:pt x="14400" y="9818"/>
                  </a:lnTo>
                  <a:cubicBezTo>
                    <a:pt x="14400" y="9818"/>
                    <a:pt x="14400" y="19636"/>
                    <a:pt x="14400" y="19636"/>
                  </a:cubicBezTo>
                  <a:close/>
                  <a:moveTo>
                    <a:pt x="2400" y="4909"/>
                  </a:moveTo>
                  <a:cubicBezTo>
                    <a:pt x="1075" y="4909"/>
                    <a:pt x="0" y="5788"/>
                    <a:pt x="0" y="6873"/>
                  </a:cubicBezTo>
                  <a:lnTo>
                    <a:pt x="0" y="19636"/>
                  </a:lnTo>
                  <a:cubicBezTo>
                    <a:pt x="0" y="20721"/>
                    <a:pt x="1075" y="21600"/>
                    <a:pt x="2400" y="21600"/>
                  </a:cubicBezTo>
                  <a:lnTo>
                    <a:pt x="13200" y="21600"/>
                  </a:lnTo>
                  <a:cubicBezTo>
                    <a:pt x="14525" y="21600"/>
                    <a:pt x="15600" y="20721"/>
                    <a:pt x="15600" y="19636"/>
                  </a:cubicBezTo>
                  <a:lnTo>
                    <a:pt x="15600" y="8836"/>
                  </a:lnTo>
                  <a:lnTo>
                    <a:pt x="11400" y="4909"/>
                  </a:lnTo>
                  <a:cubicBezTo>
                    <a:pt x="11400" y="4909"/>
                    <a:pt x="2400" y="4909"/>
                    <a:pt x="2400" y="4909"/>
                  </a:cubicBezTo>
                  <a:close/>
                  <a:moveTo>
                    <a:pt x="16800" y="3927"/>
                  </a:moveTo>
                  <a:lnTo>
                    <a:pt x="16800" y="1058"/>
                  </a:lnTo>
                  <a:lnTo>
                    <a:pt x="19929" y="3927"/>
                  </a:lnTo>
                  <a:cubicBezTo>
                    <a:pt x="19929" y="3927"/>
                    <a:pt x="16800" y="3927"/>
                    <a:pt x="16800" y="3927"/>
                  </a:cubicBezTo>
                  <a:close/>
                  <a:moveTo>
                    <a:pt x="17400" y="0"/>
                  </a:moveTo>
                  <a:lnTo>
                    <a:pt x="8400" y="0"/>
                  </a:lnTo>
                  <a:cubicBezTo>
                    <a:pt x="7075" y="0"/>
                    <a:pt x="6000" y="879"/>
                    <a:pt x="6000" y="1964"/>
                  </a:cubicBezTo>
                  <a:lnTo>
                    <a:pt x="6000" y="3436"/>
                  </a:lnTo>
                  <a:cubicBezTo>
                    <a:pt x="6000" y="3708"/>
                    <a:pt x="6268" y="3927"/>
                    <a:pt x="6600" y="3927"/>
                  </a:cubicBezTo>
                  <a:cubicBezTo>
                    <a:pt x="6932" y="3927"/>
                    <a:pt x="7200" y="3708"/>
                    <a:pt x="7200" y="3436"/>
                  </a:cubicBezTo>
                  <a:lnTo>
                    <a:pt x="7200" y="1964"/>
                  </a:lnTo>
                  <a:cubicBezTo>
                    <a:pt x="7200" y="1422"/>
                    <a:pt x="7738" y="982"/>
                    <a:pt x="8400" y="982"/>
                  </a:cubicBezTo>
                  <a:lnTo>
                    <a:pt x="15600" y="982"/>
                  </a:lnTo>
                  <a:lnTo>
                    <a:pt x="15600" y="3927"/>
                  </a:lnTo>
                  <a:cubicBezTo>
                    <a:pt x="15600" y="4469"/>
                    <a:pt x="16138" y="4909"/>
                    <a:pt x="16800" y="4909"/>
                  </a:cubicBezTo>
                  <a:lnTo>
                    <a:pt x="20400" y="4909"/>
                  </a:lnTo>
                  <a:lnTo>
                    <a:pt x="20400" y="14727"/>
                  </a:lnTo>
                  <a:cubicBezTo>
                    <a:pt x="20400" y="15269"/>
                    <a:pt x="19862" y="15709"/>
                    <a:pt x="19200" y="15709"/>
                  </a:cubicBezTo>
                  <a:lnTo>
                    <a:pt x="17400" y="15709"/>
                  </a:lnTo>
                  <a:cubicBezTo>
                    <a:pt x="17068" y="15709"/>
                    <a:pt x="16800" y="15929"/>
                    <a:pt x="16800" y="16200"/>
                  </a:cubicBezTo>
                  <a:cubicBezTo>
                    <a:pt x="16800" y="16472"/>
                    <a:pt x="17068" y="16691"/>
                    <a:pt x="17400" y="16691"/>
                  </a:cubicBezTo>
                  <a:lnTo>
                    <a:pt x="19200" y="16691"/>
                  </a:lnTo>
                  <a:cubicBezTo>
                    <a:pt x="20525" y="16691"/>
                    <a:pt x="21600" y="15812"/>
                    <a:pt x="21600" y="14727"/>
                  </a:cubicBezTo>
                  <a:lnTo>
                    <a:pt x="21600" y="3927"/>
                  </a:lnTo>
                  <a:cubicBezTo>
                    <a:pt x="21600" y="3927"/>
                    <a:pt x="17400" y="0"/>
                    <a:pt x="17400" y="0"/>
                  </a:cubicBezTo>
                  <a:close/>
                  <a:moveTo>
                    <a:pt x="3600" y="12273"/>
                  </a:moveTo>
                  <a:cubicBezTo>
                    <a:pt x="3600" y="12544"/>
                    <a:pt x="3868" y="12764"/>
                    <a:pt x="4200" y="12764"/>
                  </a:cubicBezTo>
                  <a:lnTo>
                    <a:pt x="11400" y="12764"/>
                  </a:lnTo>
                  <a:cubicBezTo>
                    <a:pt x="11732" y="12764"/>
                    <a:pt x="12000" y="12544"/>
                    <a:pt x="12000" y="12273"/>
                  </a:cubicBezTo>
                  <a:cubicBezTo>
                    <a:pt x="12000" y="12002"/>
                    <a:pt x="11732" y="11782"/>
                    <a:pt x="11400" y="11782"/>
                  </a:cubicBezTo>
                  <a:lnTo>
                    <a:pt x="4200" y="11782"/>
                  </a:lnTo>
                  <a:cubicBezTo>
                    <a:pt x="3868" y="11782"/>
                    <a:pt x="3600" y="12002"/>
                    <a:pt x="3600" y="12273"/>
                  </a:cubicBezTo>
                  <a:moveTo>
                    <a:pt x="4200" y="9818"/>
                  </a:moveTo>
                  <a:lnTo>
                    <a:pt x="6600" y="9818"/>
                  </a:lnTo>
                  <a:cubicBezTo>
                    <a:pt x="6932" y="9818"/>
                    <a:pt x="7200" y="9599"/>
                    <a:pt x="7200" y="9327"/>
                  </a:cubicBezTo>
                  <a:cubicBezTo>
                    <a:pt x="7200" y="9056"/>
                    <a:pt x="6932" y="8836"/>
                    <a:pt x="6600" y="8836"/>
                  </a:cubicBezTo>
                  <a:lnTo>
                    <a:pt x="4200" y="8836"/>
                  </a:lnTo>
                  <a:cubicBezTo>
                    <a:pt x="3868" y="8836"/>
                    <a:pt x="3600" y="9056"/>
                    <a:pt x="3600" y="9327"/>
                  </a:cubicBezTo>
                  <a:cubicBezTo>
                    <a:pt x="3600" y="9599"/>
                    <a:pt x="3868" y="9818"/>
                    <a:pt x="4200" y="9818"/>
                  </a:cubicBezTo>
                  <a:moveTo>
                    <a:pt x="9000" y="17673"/>
                  </a:moveTo>
                  <a:lnTo>
                    <a:pt x="4200" y="17673"/>
                  </a:lnTo>
                  <a:cubicBezTo>
                    <a:pt x="3868" y="17673"/>
                    <a:pt x="3600" y="17893"/>
                    <a:pt x="3600" y="18164"/>
                  </a:cubicBezTo>
                  <a:cubicBezTo>
                    <a:pt x="3600" y="18435"/>
                    <a:pt x="3868" y="18655"/>
                    <a:pt x="4200" y="18655"/>
                  </a:cubicBezTo>
                  <a:lnTo>
                    <a:pt x="9000" y="18655"/>
                  </a:lnTo>
                  <a:cubicBezTo>
                    <a:pt x="9332" y="18655"/>
                    <a:pt x="9600" y="18435"/>
                    <a:pt x="9600" y="18164"/>
                  </a:cubicBezTo>
                  <a:cubicBezTo>
                    <a:pt x="9600" y="17893"/>
                    <a:pt x="9332" y="17673"/>
                    <a:pt x="9000" y="17673"/>
                  </a:cubicBezTo>
                  <a:moveTo>
                    <a:pt x="11400" y="14727"/>
                  </a:moveTo>
                  <a:lnTo>
                    <a:pt x="4200" y="14727"/>
                  </a:lnTo>
                  <a:cubicBezTo>
                    <a:pt x="3868" y="14727"/>
                    <a:pt x="3600" y="14947"/>
                    <a:pt x="3600" y="15218"/>
                  </a:cubicBezTo>
                  <a:cubicBezTo>
                    <a:pt x="3600" y="15490"/>
                    <a:pt x="3868" y="15709"/>
                    <a:pt x="4200" y="15709"/>
                  </a:cubicBezTo>
                  <a:lnTo>
                    <a:pt x="11400" y="15709"/>
                  </a:lnTo>
                  <a:cubicBezTo>
                    <a:pt x="11732" y="15709"/>
                    <a:pt x="12000" y="15490"/>
                    <a:pt x="12000" y="15218"/>
                  </a:cubicBezTo>
                  <a:cubicBezTo>
                    <a:pt x="12000" y="14947"/>
                    <a:pt x="11732" y="14727"/>
                    <a:pt x="11400" y="14727"/>
                  </a:cubicBezTo>
                </a:path>
              </a:pathLst>
            </a:custGeom>
            <a:solidFill>
              <a:schemeClr val="bg1"/>
            </a:solidFill>
            <a:ln w="12700">
              <a:noFill/>
              <a:miter lim="400000"/>
            </a:ln>
          </p:spPr>
          <p:txBody>
            <a:bodyPr lIns="38100" tIns="38100" rIns="38100" bIns="38100" anchor="ctr"/>
            <a:lstStyle/>
            <a:p>
              <a:endParaRPr>
                <a:solidFill>
                  <a:prstClr val="black"/>
                </a:solidFill>
                <a:latin typeface="EC Square Sans Pro" panose="020B0506040000020004" pitchFamily="34" charset="0"/>
              </a:endParaRPr>
            </a:p>
          </p:txBody>
        </p:sp>
        <p:sp>
          <p:nvSpPr>
            <p:cNvPr id="21" name="Rechthoek: afgeronde hoeken 20">
              <a:extLst>
                <a:ext uri="{FF2B5EF4-FFF2-40B4-BE49-F238E27FC236}">
                  <a16:creationId xmlns:a16="http://schemas.microsoft.com/office/drawing/2014/main" id="{6D52D33B-BA3D-584C-B6F5-05F53803FB57}"/>
                </a:ext>
              </a:extLst>
            </p:cNvPr>
            <p:cNvSpPr/>
            <p:nvPr/>
          </p:nvSpPr>
          <p:spPr>
            <a:xfrm>
              <a:off x="6652767" y="4041360"/>
              <a:ext cx="561092" cy="665408"/>
            </a:xfrm>
            <a:prstGeom prst="roundRect">
              <a:avLst/>
            </a:prstGeom>
            <a:noFill/>
            <a:ln w="12700">
              <a:solidFill>
                <a:schemeClr val="bg1"/>
              </a:solidFill>
              <a:prstDash val="dash"/>
              <a:miter lim="400000"/>
            </a:ln>
          </p:spPr>
          <p:txBody>
            <a:bodyPr lIns="38100" tIns="38100" rIns="38100" bIns="38100" rtlCol="0" anchor="ctr"/>
            <a:lstStyle/>
            <a:p>
              <a:pPr algn="l"/>
              <a:endParaRPr lang="nl-NL">
                <a:solidFill>
                  <a:prstClr val="black"/>
                </a:solidFill>
                <a:latin typeface="EC Square Sans Pro" panose="020B0506040000020004" pitchFamily="34" charset="0"/>
              </a:endParaRPr>
            </a:p>
          </p:txBody>
        </p:sp>
        <p:sp>
          <p:nvSpPr>
            <p:cNvPr id="22" name="Shape 3892">
              <a:extLst>
                <a:ext uri="{FF2B5EF4-FFF2-40B4-BE49-F238E27FC236}">
                  <a16:creationId xmlns:a16="http://schemas.microsoft.com/office/drawing/2014/main" id="{3199936F-9F81-64B0-5C31-185A5E948693}"/>
                </a:ext>
              </a:extLst>
            </p:cNvPr>
            <p:cNvSpPr/>
            <p:nvPr/>
          </p:nvSpPr>
          <p:spPr>
            <a:xfrm>
              <a:off x="7527812" y="4080721"/>
              <a:ext cx="480016" cy="586686"/>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98" y="4909"/>
                    <a:pt x="1200" y="4030"/>
                    <a:pt x="1200" y="2945"/>
                  </a:cubicBezTo>
                  <a:cubicBezTo>
                    <a:pt x="1200" y="1861"/>
                    <a:pt x="5498" y="982"/>
                    <a:pt x="10800" y="982"/>
                  </a:cubicBezTo>
                  <a:cubicBezTo>
                    <a:pt x="16102" y="982"/>
                    <a:pt x="20400" y="1861"/>
                    <a:pt x="20400" y="2945"/>
                  </a:cubicBezTo>
                  <a:cubicBezTo>
                    <a:pt x="20400" y="4030"/>
                    <a:pt x="16102" y="4909"/>
                    <a:pt x="10800" y="4909"/>
                  </a:cubicBezTo>
                  <a:moveTo>
                    <a:pt x="20400" y="6873"/>
                  </a:moveTo>
                  <a:cubicBezTo>
                    <a:pt x="20400" y="7957"/>
                    <a:pt x="16102" y="8836"/>
                    <a:pt x="10800" y="8836"/>
                  </a:cubicBezTo>
                  <a:cubicBezTo>
                    <a:pt x="5498" y="8836"/>
                    <a:pt x="1200" y="7957"/>
                    <a:pt x="1200" y="6873"/>
                  </a:cubicBezTo>
                  <a:lnTo>
                    <a:pt x="1200" y="4292"/>
                  </a:lnTo>
                  <a:cubicBezTo>
                    <a:pt x="2993" y="5241"/>
                    <a:pt x="6615" y="5891"/>
                    <a:pt x="10800" y="5891"/>
                  </a:cubicBezTo>
                  <a:cubicBezTo>
                    <a:pt x="14986" y="5891"/>
                    <a:pt x="18607" y="5241"/>
                    <a:pt x="20400" y="4292"/>
                  </a:cubicBezTo>
                  <a:cubicBezTo>
                    <a:pt x="20400" y="4292"/>
                    <a:pt x="20400" y="6873"/>
                    <a:pt x="20400" y="6873"/>
                  </a:cubicBezTo>
                  <a:close/>
                  <a:moveTo>
                    <a:pt x="10800" y="10800"/>
                  </a:moveTo>
                  <a:cubicBezTo>
                    <a:pt x="5498" y="10800"/>
                    <a:pt x="1200" y="9921"/>
                    <a:pt x="1200" y="8836"/>
                  </a:cubicBezTo>
                  <a:cubicBezTo>
                    <a:pt x="1200" y="8672"/>
                    <a:pt x="1309" y="8514"/>
                    <a:pt x="1494" y="8363"/>
                  </a:cubicBezTo>
                  <a:cubicBezTo>
                    <a:pt x="3370" y="9232"/>
                    <a:pt x="6830" y="9818"/>
                    <a:pt x="10800" y="9818"/>
                  </a:cubicBezTo>
                  <a:cubicBezTo>
                    <a:pt x="14770" y="9818"/>
                    <a:pt x="18230" y="9232"/>
                    <a:pt x="20106" y="8363"/>
                  </a:cubicBezTo>
                  <a:cubicBezTo>
                    <a:pt x="20291" y="8514"/>
                    <a:pt x="20400" y="8672"/>
                    <a:pt x="20400" y="8836"/>
                  </a:cubicBezTo>
                  <a:cubicBezTo>
                    <a:pt x="20400" y="9921"/>
                    <a:pt x="16102" y="10800"/>
                    <a:pt x="10800" y="10800"/>
                  </a:cubicBezTo>
                  <a:moveTo>
                    <a:pt x="20400" y="12764"/>
                  </a:moveTo>
                  <a:cubicBezTo>
                    <a:pt x="20400" y="13848"/>
                    <a:pt x="16102" y="14727"/>
                    <a:pt x="10800" y="14727"/>
                  </a:cubicBezTo>
                  <a:cubicBezTo>
                    <a:pt x="5498" y="14727"/>
                    <a:pt x="1200" y="13848"/>
                    <a:pt x="1200" y="12764"/>
                  </a:cubicBezTo>
                  <a:lnTo>
                    <a:pt x="1200" y="10183"/>
                  </a:lnTo>
                  <a:cubicBezTo>
                    <a:pt x="2993" y="11132"/>
                    <a:pt x="6615" y="11782"/>
                    <a:pt x="10800" y="11782"/>
                  </a:cubicBezTo>
                  <a:cubicBezTo>
                    <a:pt x="14986" y="11782"/>
                    <a:pt x="18607" y="11132"/>
                    <a:pt x="20400" y="10183"/>
                  </a:cubicBezTo>
                  <a:cubicBezTo>
                    <a:pt x="20400" y="10183"/>
                    <a:pt x="20400" y="12764"/>
                    <a:pt x="20400" y="12764"/>
                  </a:cubicBezTo>
                  <a:close/>
                  <a:moveTo>
                    <a:pt x="10800" y="16691"/>
                  </a:moveTo>
                  <a:cubicBezTo>
                    <a:pt x="5498" y="16691"/>
                    <a:pt x="1200" y="15812"/>
                    <a:pt x="1200" y="14727"/>
                  </a:cubicBezTo>
                  <a:cubicBezTo>
                    <a:pt x="1200" y="14563"/>
                    <a:pt x="1309" y="14405"/>
                    <a:pt x="1494" y="14254"/>
                  </a:cubicBezTo>
                  <a:cubicBezTo>
                    <a:pt x="3370" y="15123"/>
                    <a:pt x="6830" y="15709"/>
                    <a:pt x="10800" y="15709"/>
                  </a:cubicBezTo>
                  <a:cubicBezTo>
                    <a:pt x="14770" y="15709"/>
                    <a:pt x="18230" y="15123"/>
                    <a:pt x="20106" y="14254"/>
                  </a:cubicBezTo>
                  <a:cubicBezTo>
                    <a:pt x="20291" y="14405"/>
                    <a:pt x="20400" y="14563"/>
                    <a:pt x="20400" y="14727"/>
                  </a:cubicBezTo>
                  <a:cubicBezTo>
                    <a:pt x="20400" y="15812"/>
                    <a:pt x="16102" y="16691"/>
                    <a:pt x="10800" y="16691"/>
                  </a:cubicBezTo>
                  <a:moveTo>
                    <a:pt x="20400" y="18655"/>
                  </a:moveTo>
                  <a:cubicBezTo>
                    <a:pt x="20400" y="19739"/>
                    <a:pt x="16102" y="20618"/>
                    <a:pt x="10800" y="20618"/>
                  </a:cubicBezTo>
                  <a:cubicBezTo>
                    <a:pt x="5498" y="20618"/>
                    <a:pt x="1200" y="19739"/>
                    <a:pt x="1200" y="18655"/>
                  </a:cubicBezTo>
                  <a:lnTo>
                    <a:pt x="1200" y="16073"/>
                  </a:lnTo>
                  <a:cubicBezTo>
                    <a:pt x="2993" y="17023"/>
                    <a:pt x="6615" y="17673"/>
                    <a:pt x="10800" y="17673"/>
                  </a:cubicBezTo>
                  <a:cubicBezTo>
                    <a:pt x="14986" y="17673"/>
                    <a:pt x="18607" y="17023"/>
                    <a:pt x="20400" y="16073"/>
                  </a:cubicBezTo>
                  <a:cubicBezTo>
                    <a:pt x="20400" y="16073"/>
                    <a:pt x="20400" y="18655"/>
                    <a:pt x="20400" y="18655"/>
                  </a:cubicBezTo>
                  <a:close/>
                  <a:moveTo>
                    <a:pt x="21600" y="2945"/>
                  </a:moveTo>
                  <a:cubicBezTo>
                    <a:pt x="21600" y="1319"/>
                    <a:pt x="16765" y="0"/>
                    <a:pt x="10800" y="0"/>
                  </a:cubicBezTo>
                  <a:cubicBezTo>
                    <a:pt x="4835" y="0"/>
                    <a:pt x="0" y="1319"/>
                    <a:pt x="0" y="2945"/>
                  </a:cubicBezTo>
                  <a:lnTo>
                    <a:pt x="0" y="6873"/>
                  </a:lnTo>
                  <a:cubicBezTo>
                    <a:pt x="0" y="7218"/>
                    <a:pt x="229" y="7548"/>
                    <a:pt x="628" y="7855"/>
                  </a:cubicBezTo>
                  <a:cubicBezTo>
                    <a:pt x="229" y="8162"/>
                    <a:pt x="0" y="8492"/>
                    <a:pt x="0" y="8836"/>
                  </a:cubicBezTo>
                  <a:lnTo>
                    <a:pt x="0" y="12764"/>
                  </a:lnTo>
                  <a:cubicBezTo>
                    <a:pt x="0" y="13109"/>
                    <a:pt x="229" y="13439"/>
                    <a:pt x="628" y="13745"/>
                  </a:cubicBezTo>
                  <a:cubicBezTo>
                    <a:pt x="229" y="14053"/>
                    <a:pt x="0" y="14383"/>
                    <a:pt x="0" y="14727"/>
                  </a:cubicBezTo>
                  <a:lnTo>
                    <a:pt x="0" y="18655"/>
                  </a:lnTo>
                  <a:cubicBezTo>
                    <a:pt x="0" y="20282"/>
                    <a:pt x="4835" y="21600"/>
                    <a:pt x="10800" y="21600"/>
                  </a:cubicBezTo>
                  <a:cubicBezTo>
                    <a:pt x="16765" y="21600"/>
                    <a:pt x="21600" y="20282"/>
                    <a:pt x="21600" y="18655"/>
                  </a:cubicBezTo>
                  <a:lnTo>
                    <a:pt x="21600" y="14727"/>
                  </a:lnTo>
                  <a:cubicBezTo>
                    <a:pt x="21600" y="14383"/>
                    <a:pt x="21371" y="14053"/>
                    <a:pt x="20972" y="13745"/>
                  </a:cubicBezTo>
                  <a:cubicBezTo>
                    <a:pt x="21371" y="13439"/>
                    <a:pt x="21600" y="13109"/>
                    <a:pt x="21600" y="12764"/>
                  </a:cubicBezTo>
                  <a:lnTo>
                    <a:pt x="21600" y="8836"/>
                  </a:lnTo>
                  <a:cubicBezTo>
                    <a:pt x="21600" y="8492"/>
                    <a:pt x="21371" y="8162"/>
                    <a:pt x="20972" y="7855"/>
                  </a:cubicBezTo>
                  <a:cubicBezTo>
                    <a:pt x="21371" y="7548"/>
                    <a:pt x="21600" y="7218"/>
                    <a:pt x="21600" y="6873"/>
                  </a:cubicBezTo>
                  <a:cubicBezTo>
                    <a:pt x="21600" y="6873"/>
                    <a:pt x="21600" y="2945"/>
                    <a:pt x="21600" y="2945"/>
                  </a:cubicBezTo>
                  <a:close/>
                </a:path>
              </a:pathLst>
            </a:custGeom>
            <a:solidFill>
              <a:schemeClr val="tx1"/>
            </a:solidFill>
            <a:ln w="12700">
              <a:solidFill>
                <a:schemeClr val="accent4">
                  <a:lumMod val="75000"/>
                </a:schemeClr>
              </a:solidFill>
              <a:miter lim="400000"/>
            </a:ln>
          </p:spPr>
          <p:txBody>
            <a:bodyPr lIns="38100" tIns="38100" rIns="38100" bIns="38100" anchor="ctr"/>
            <a:lstStyle/>
            <a:p>
              <a:endParaRPr>
                <a:solidFill>
                  <a:prstClr val="black"/>
                </a:solidFill>
                <a:latin typeface="EC Square Sans Pro" panose="020B0506040000020004" pitchFamily="34" charset="0"/>
              </a:endParaRPr>
            </a:p>
          </p:txBody>
        </p:sp>
        <p:sp>
          <p:nvSpPr>
            <p:cNvPr id="23" name="Tekstvak 22">
              <a:extLst>
                <a:ext uri="{FF2B5EF4-FFF2-40B4-BE49-F238E27FC236}">
                  <a16:creationId xmlns:a16="http://schemas.microsoft.com/office/drawing/2014/main" id="{0A5B23B5-B2CB-EB69-92D8-196F054AADB4}"/>
                </a:ext>
              </a:extLst>
            </p:cNvPr>
            <p:cNvSpPr txBox="1"/>
            <p:nvPr/>
          </p:nvSpPr>
          <p:spPr>
            <a:xfrm>
              <a:off x="7436447" y="4781535"/>
              <a:ext cx="662747" cy="307777"/>
            </a:xfrm>
            <a:prstGeom prst="rect">
              <a:avLst/>
            </a:prstGeom>
            <a:noFill/>
          </p:spPr>
          <p:txBody>
            <a:bodyPr wrap="none" rtlCol="0" anchor="ctr">
              <a:spAutoFit/>
            </a:bodyPr>
            <a:lstStyle/>
            <a:p>
              <a:pPr algn="ctr"/>
              <a:r>
                <a:rPr lang="nl-NL" sz="1400">
                  <a:solidFill>
                    <a:schemeClr val="bg1"/>
                  </a:solidFill>
                  <a:latin typeface="+mj-lt"/>
                </a:rPr>
                <a:t>Events</a:t>
              </a:r>
            </a:p>
          </p:txBody>
        </p:sp>
        <p:sp>
          <p:nvSpPr>
            <p:cNvPr id="24" name="Tekstvak 23">
              <a:extLst>
                <a:ext uri="{FF2B5EF4-FFF2-40B4-BE49-F238E27FC236}">
                  <a16:creationId xmlns:a16="http://schemas.microsoft.com/office/drawing/2014/main" id="{DB9BBDD8-9485-E235-D82C-32BB5225956C}"/>
                </a:ext>
              </a:extLst>
            </p:cNvPr>
            <p:cNvSpPr txBox="1"/>
            <p:nvPr/>
          </p:nvSpPr>
          <p:spPr>
            <a:xfrm>
              <a:off x="6429233" y="4781535"/>
              <a:ext cx="1007007" cy="307777"/>
            </a:xfrm>
            <a:prstGeom prst="rect">
              <a:avLst/>
            </a:prstGeom>
            <a:noFill/>
          </p:spPr>
          <p:txBody>
            <a:bodyPr wrap="none" rtlCol="0" anchor="ctr">
              <a:spAutoFit/>
            </a:bodyPr>
            <a:lstStyle/>
            <a:p>
              <a:pPr algn="ctr"/>
              <a:r>
                <a:rPr lang="nl-NL" sz="1400" err="1">
                  <a:solidFill>
                    <a:schemeClr val="bg1"/>
                  </a:solidFill>
                  <a:latin typeface="+mj-lt"/>
                </a:rPr>
                <a:t>Commands</a:t>
              </a:r>
              <a:endParaRPr lang="nl-NL" sz="1400">
                <a:solidFill>
                  <a:schemeClr val="bg1"/>
                </a:solidFill>
                <a:latin typeface="+mj-lt"/>
              </a:endParaRPr>
            </a:p>
          </p:txBody>
        </p:sp>
        <p:sp>
          <p:nvSpPr>
            <p:cNvPr id="26" name="Tekstvak 25">
              <a:extLst>
                <a:ext uri="{FF2B5EF4-FFF2-40B4-BE49-F238E27FC236}">
                  <a16:creationId xmlns:a16="http://schemas.microsoft.com/office/drawing/2014/main" id="{E5431965-CFE0-2536-CC19-0F87B73D0EA9}"/>
                </a:ext>
              </a:extLst>
            </p:cNvPr>
            <p:cNvSpPr txBox="1"/>
            <p:nvPr/>
          </p:nvSpPr>
          <p:spPr>
            <a:xfrm>
              <a:off x="8244587" y="4781535"/>
              <a:ext cx="634405" cy="307777"/>
            </a:xfrm>
            <a:prstGeom prst="rect">
              <a:avLst/>
            </a:prstGeom>
            <a:noFill/>
          </p:spPr>
          <p:txBody>
            <a:bodyPr wrap="none" rtlCol="0" anchor="ctr">
              <a:spAutoFit/>
            </a:bodyPr>
            <a:lstStyle/>
            <a:p>
              <a:pPr algn="ctr"/>
              <a:r>
                <a:rPr lang="nl-NL" sz="1400">
                  <a:solidFill>
                    <a:schemeClr val="bg1"/>
                  </a:solidFill>
                  <a:latin typeface="+mj-lt"/>
                </a:rPr>
                <a:t>Query</a:t>
              </a:r>
            </a:p>
          </p:txBody>
        </p:sp>
        <p:sp>
          <p:nvSpPr>
            <p:cNvPr id="27" name="Shape 3938">
              <a:extLst>
                <a:ext uri="{FF2B5EF4-FFF2-40B4-BE49-F238E27FC236}">
                  <a16:creationId xmlns:a16="http://schemas.microsoft.com/office/drawing/2014/main" id="{5B53A39A-A669-F66F-AB7E-54C833F88476}"/>
                </a:ext>
              </a:extLst>
            </p:cNvPr>
            <p:cNvSpPr/>
            <p:nvPr/>
          </p:nvSpPr>
          <p:spPr>
            <a:xfrm>
              <a:off x="6798006" y="4233774"/>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9674" y="5053"/>
                  </a:moveTo>
                  <a:cubicBezTo>
                    <a:pt x="9585" y="4965"/>
                    <a:pt x="9462" y="4909"/>
                    <a:pt x="9327" y="4909"/>
                  </a:cubicBezTo>
                  <a:cubicBezTo>
                    <a:pt x="9056" y="4909"/>
                    <a:pt x="8836" y="5130"/>
                    <a:pt x="8836" y="5400"/>
                  </a:cubicBezTo>
                  <a:cubicBezTo>
                    <a:pt x="8836" y="5536"/>
                    <a:pt x="8891" y="5659"/>
                    <a:pt x="8980" y="5747"/>
                  </a:cubicBezTo>
                  <a:lnTo>
                    <a:pt x="13574" y="10800"/>
                  </a:lnTo>
                  <a:lnTo>
                    <a:pt x="8980" y="15853"/>
                  </a:lnTo>
                  <a:cubicBezTo>
                    <a:pt x="8891" y="15942"/>
                    <a:pt x="8836" y="16065"/>
                    <a:pt x="8836" y="16200"/>
                  </a:cubicBezTo>
                  <a:cubicBezTo>
                    <a:pt x="8836" y="16471"/>
                    <a:pt x="9056" y="16691"/>
                    <a:pt x="9327" y="16691"/>
                  </a:cubicBezTo>
                  <a:cubicBezTo>
                    <a:pt x="9462" y="16691"/>
                    <a:pt x="9585" y="16636"/>
                    <a:pt x="9674" y="16547"/>
                  </a:cubicBezTo>
                  <a:lnTo>
                    <a:pt x="14583" y="11147"/>
                  </a:lnTo>
                  <a:cubicBezTo>
                    <a:pt x="14673" y="11059"/>
                    <a:pt x="14727" y="10936"/>
                    <a:pt x="14727" y="10800"/>
                  </a:cubicBezTo>
                  <a:cubicBezTo>
                    <a:pt x="14727" y="10665"/>
                    <a:pt x="14673" y="10542"/>
                    <a:pt x="14583" y="10453"/>
                  </a:cubicBezTo>
                  <a:cubicBezTo>
                    <a:pt x="14583" y="10453"/>
                    <a:pt x="9674" y="5053"/>
                    <a:pt x="9674" y="5053"/>
                  </a:cubicBezTo>
                  <a:close/>
                </a:path>
              </a:pathLst>
            </a:custGeom>
            <a:solidFill>
              <a:schemeClr val="tx1"/>
            </a:solidFill>
            <a:ln w="12700">
              <a:solidFill>
                <a:schemeClr val="bg1"/>
              </a:solidFill>
              <a:miter lim="400000"/>
            </a:ln>
          </p:spPr>
          <p:txBody>
            <a:bodyPr lIns="38100" tIns="38100" rIns="38100" bIns="38100" anchor="ctr"/>
            <a:lstStyle/>
            <a:p>
              <a:endParaRPr>
                <a:solidFill>
                  <a:prstClr val="black"/>
                </a:solidFill>
                <a:latin typeface="EC Square Sans Pro" panose="020B0506040000020004" pitchFamily="34" charset="0"/>
              </a:endParaRPr>
            </a:p>
          </p:txBody>
        </p:sp>
        <p:sp>
          <p:nvSpPr>
            <p:cNvPr id="29" name="Shape 3892">
              <a:extLst>
                <a:ext uri="{FF2B5EF4-FFF2-40B4-BE49-F238E27FC236}">
                  <a16:creationId xmlns:a16="http://schemas.microsoft.com/office/drawing/2014/main" id="{EFE3153D-C50D-0083-5DA2-1D350CD4B375}"/>
                </a:ext>
              </a:extLst>
            </p:cNvPr>
            <p:cNvSpPr/>
            <p:nvPr/>
          </p:nvSpPr>
          <p:spPr>
            <a:xfrm>
              <a:off x="8674171" y="3799185"/>
              <a:ext cx="154925" cy="167408"/>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98" y="4909"/>
                    <a:pt x="1200" y="4030"/>
                    <a:pt x="1200" y="2945"/>
                  </a:cubicBezTo>
                  <a:cubicBezTo>
                    <a:pt x="1200" y="1861"/>
                    <a:pt x="5498" y="982"/>
                    <a:pt x="10800" y="982"/>
                  </a:cubicBezTo>
                  <a:cubicBezTo>
                    <a:pt x="16102" y="982"/>
                    <a:pt x="20400" y="1861"/>
                    <a:pt x="20400" y="2945"/>
                  </a:cubicBezTo>
                  <a:cubicBezTo>
                    <a:pt x="20400" y="4030"/>
                    <a:pt x="16102" y="4909"/>
                    <a:pt x="10800" y="4909"/>
                  </a:cubicBezTo>
                  <a:moveTo>
                    <a:pt x="20400" y="6873"/>
                  </a:moveTo>
                  <a:cubicBezTo>
                    <a:pt x="20400" y="7957"/>
                    <a:pt x="16102" y="8836"/>
                    <a:pt x="10800" y="8836"/>
                  </a:cubicBezTo>
                  <a:cubicBezTo>
                    <a:pt x="5498" y="8836"/>
                    <a:pt x="1200" y="7957"/>
                    <a:pt x="1200" y="6873"/>
                  </a:cubicBezTo>
                  <a:lnTo>
                    <a:pt x="1200" y="4292"/>
                  </a:lnTo>
                  <a:cubicBezTo>
                    <a:pt x="2993" y="5241"/>
                    <a:pt x="6615" y="5891"/>
                    <a:pt x="10800" y="5891"/>
                  </a:cubicBezTo>
                  <a:cubicBezTo>
                    <a:pt x="14986" y="5891"/>
                    <a:pt x="18607" y="5241"/>
                    <a:pt x="20400" y="4292"/>
                  </a:cubicBezTo>
                  <a:cubicBezTo>
                    <a:pt x="20400" y="4292"/>
                    <a:pt x="20400" y="6873"/>
                    <a:pt x="20400" y="6873"/>
                  </a:cubicBezTo>
                  <a:close/>
                  <a:moveTo>
                    <a:pt x="10800" y="10800"/>
                  </a:moveTo>
                  <a:cubicBezTo>
                    <a:pt x="5498" y="10800"/>
                    <a:pt x="1200" y="9921"/>
                    <a:pt x="1200" y="8836"/>
                  </a:cubicBezTo>
                  <a:cubicBezTo>
                    <a:pt x="1200" y="8672"/>
                    <a:pt x="1309" y="8514"/>
                    <a:pt x="1494" y="8363"/>
                  </a:cubicBezTo>
                  <a:cubicBezTo>
                    <a:pt x="3370" y="9232"/>
                    <a:pt x="6830" y="9818"/>
                    <a:pt x="10800" y="9818"/>
                  </a:cubicBezTo>
                  <a:cubicBezTo>
                    <a:pt x="14770" y="9818"/>
                    <a:pt x="18230" y="9232"/>
                    <a:pt x="20106" y="8363"/>
                  </a:cubicBezTo>
                  <a:cubicBezTo>
                    <a:pt x="20291" y="8514"/>
                    <a:pt x="20400" y="8672"/>
                    <a:pt x="20400" y="8836"/>
                  </a:cubicBezTo>
                  <a:cubicBezTo>
                    <a:pt x="20400" y="9921"/>
                    <a:pt x="16102" y="10800"/>
                    <a:pt x="10800" y="10800"/>
                  </a:cubicBezTo>
                  <a:moveTo>
                    <a:pt x="20400" y="12764"/>
                  </a:moveTo>
                  <a:cubicBezTo>
                    <a:pt x="20400" y="13848"/>
                    <a:pt x="16102" y="14727"/>
                    <a:pt x="10800" y="14727"/>
                  </a:cubicBezTo>
                  <a:cubicBezTo>
                    <a:pt x="5498" y="14727"/>
                    <a:pt x="1200" y="13848"/>
                    <a:pt x="1200" y="12764"/>
                  </a:cubicBezTo>
                  <a:lnTo>
                    <a:pt x="1200" y="10183"/>
                  </a:lnTo>
                  <a:cubicBezTo>
                    <a:pt x="2993" y="11132"/>
                    <a:pt x="6615" y="11782"/>
                    <a:pt x="10800" y="11782"/>
                  </a:cubicBezTo>
                  <a:cubicBezTo>
                    <a:pt x="14986" y="11782"/>
                    <a:pt x="18607" y="11132"/>
                    <a:pt x="20400" y="10183"/>
                  </a:cubicBezTo>
                  <a:cubicBezTo>
                    <a:pt x="20400" y="10183"/>
                    <a:pt x="20400" y="12764"/>
                    <a:pt x="20400" y="12764"/>
                  </a:cubicBezTo>
                  <a:close/>
                  <a:moveTo>
                    <a:pt x="10800" y="16691"/>
                  </a:moveTo>
                  <a:cubicBezTo>
                    <a:pt x="5498" y="16691"/>
                    <a:pt x="1200" y="15812"/>
                    <a:pt x="1200" y="14727"/>
                  </a:cubicBezTo>
                  <a:cubicBezTo>
                    <a:pt x="1200" y="14563"/>
                    <a:pt x="1309" y="14405"/>
                    <a:pt x="1494" y="14254"/>
                  </a:cubicBezTo>
                  <a:cubicBezTo>
                    <a:pt x="3370" y="15123"/>
                    <a:pt x="6830" y="15709"/>
                    <a:pt x="10800" y="15709"/>
                  </a:cubicBezTo>
                  <a:cubicBezTo>
                    <a:pt x="14770" y="15709"/>
                    <a:pt x="18230" y="15123"/>
                    <a:pt x="20106" y="14254"/>
                  </a:cubicBezTo>
                  <a:cubicBezTo>
                    <a:pt x="20291" y="14405"/>
                    <a:pt x="20400" y="14563"/>
                    <a:pt x="20400" y="14727"/>
                  </a:cubicBezTo>
                  <a:cubicBezTo>
                    <a:pt x="20400" y="15812"/>
                    <a:pt x="16102" y="16691"/>
                    <a:pt x="10800" y="16691"/>
                  </a:cubicBezTo>
                  <a:moveTo>
                    <a:pt x="20400" y="18655"/>
                  </a:moveTo>
                  <a:cubicBezTo>
                    <a:pt x="20400" y="19739"/>
                    <a:pt x="16102" y="20618"/>
                    <a:pt x="10800" y="20618"/>
                  </a:cubicBezTo>
                  <a:cubicBezTo>
                    <a:pt x="5498" y="20618"/>
                    <a:pt x="1200" y="19739"/>
                    <a:pt x="1200" y="18655"/>
                  </a:cubicBezTo>
                  <a:lnTo>
                    <a:pt x="1200" y="16073"/>
                  </a:lnTo>
                  <a:cubicBezTo>
                    <a:pt x="2993" y="17023"/>
                    <a:pt x="6615" y="17673"/>
                    <a:pt x="10800" y="17673"/>
                  </a:cubicBezTo>
                  <a:cubicBezTo>
                    <a:pt x="14986" y="17673"/>
                    <a:pt x="18607" y="17023"/>
                    <a:pt x="20400" y="16073"/>
                  </a:cubicBezTo>
                  <a:cubicBezTo>
                    <a:pt x="20400" y="16073"/>
                    <a:pt x="20400" y="18655"/>
                    <a:pt x="20400" y="18655"/>
                  </a:cubicBezTo>
                  <a:close/>
                  <a:moveTo>
                    <a:pt x="21600" y="2945"/>
                  </a:moveTo>
                  <a:cubicBezTo>
                    <a:pt x="21600" y="1319"/>
                    <a:pt x="16765" y="0"/>
                    <a:pt x="10800" y="0"/>
                  </a:cubicBezTo>
                  <a:cubicBezTo>
                    <a:pt x="4835" y="0"/>
                    <a:pt x="0" y="1319"/>
                    <a:pt x="0" y="2945"/>
                  </a:cubicBezTo>
                  <a:lnTo>
                    <a:pt x="0" y="6873"/>
                  </a:lnTo>
                  <a:cubicBezTo>
                    <a:pt x="0" y="7218"/>
                    <a:pt x="229" y="7548"/>
                    <a:pt x="628" y="7855"/>
                  </a:cubicBezTo>
                  <a:cubicBezTo>
                    <a:pt x="229" y="8162"/>
                    <a:pt x="0" y="8492"/>
                    <a:pt x="0" y="8836"/>
                  </a:cubicBezTo>
                  <a:lnTo>
                    <a:pt x="0" y="12764"/>
                  </a:lnTo>
                  <a:cubicBezTo>
                    <a:pt x="0" y="13109"/>
                    <a:pt x="229" y="13439"/>
                    <a:pt x="628" y="13745"/>
                  </a:cubicBezTo>
                  <a:cubicBezTo>
                    <a:pt x="229" y="14053"/>
                    <a:pt x="0" y="14383"/>
                    <a:pt x="0" y="14727"/>
                  </a:cubicBezTo>
                  <a:lnTo>
                    <a:pt x="0" y="18655"/>
                  </a:lnTo>
                  <a:cubicBezTo>
                    <a:pt x="0" y="20282"/>
                    <a:pt x="4835" y="21600"/>
                    <a:pt x="10800" y="21600"/>
                  </a:cubicBezTo>
                  <a:cubicBezTo>
                    <a:pt x="16765" y="21600"/>
                    <a:pt x="21600" y="20282"/>
                    <a:pt x="21600" y="18655"/>
                  </a:cubicBezTo>
                  <a:lnTo>
                    <a:pt x="21600" y="14727"/>
                  </a:lnTo>
                  <a:cubicBezTo>
                    <a:pt x="21600" y="14383"/>
                    <a:pt x="21371" y="14053"/>
                    <a:pt x="20972" y="13745"/>
                  </a:cubicBezTo>
                  <a:cubicBezTo>
                    <a:pt x="21371" y="13439"/>
                    <a:pt x="21600" y="13109"/>
                    <a:pt x="21600" y="12764"/>
                  </a:cubicBezTo>
                  <a:lnTo>
                    <a:pt x="21600" y="8836"/>
                  </a:lnTo>
                  <a:cubicBezTo>
                    <a:pt x="21600" y="8492"/>
                    <a:pt x="21371" y="8162"/>
                    <a:pt x="20972" y="7855"/>
                  </a:cubicBezTo>
                  <a:cubicBezTo>
                    <a:pt x="21371" y="7548"/>
                    <a:pt x="21600" y="7218"/>
                    <a:pt x="21600" y="6873"/>
                  </a:cubicBezTo>
                  <a:cubicBezTo>
                    <a:pt x="21600" y="6873"/>
                    <a:pt x="21600" y="2945"/>
                    <a:pt x="21600" y="2945"/>
                  </a:cubicBezTo>
                  <a:close/>
                </a:path>
              </a:pathLst>
            </a:custGeom>
            <a:solidFill>
              <a:schemeClr val="tx1"/>
            </a:solidFill>
            <a:ln w="12700">
              <a:miter lim="400000"/>
            </a:ln>
          </p:spPr>
          <p:txBody>
            <a:bodyPr lIns="38100" tIns="38100" rIns="38100" bIns="38100" anchor="ctr"/>
            <a:lstStyle/>
            <a:p>
              <a:endParaRPr>
                <a:solidFill>
                  <a:prstClr val="black"/>
                </a:solidFill>
                <a:latin typeface="EC Square Sans Pro" panose="020B0506040000020004" pitchFamily="34" charset="0"/>
              </a:endParaRPr>
            </a:p>
          </p:txBody>
        </p:sp>
        <p:sp>
          <p:nvSpPr>
            <p:cNvPr id="30" name="Shape 3892">
              <a:extLst>
                <a:ext uri="{FF2B5EF4-FFF2-40B4-BE49-F238E27FC236}">
                  <a16:creationId xmlns:a16="http://schemas.microsoft.com/office/drawing/2014/main" id="{7441B396-6A4C-4BBB-7179-D8401FCA0A3D}"/>
                </a:ext>
              </a:extLst>
            </p:cNvPr>
            <p:cNvSpPr/>
            <p:nvPr/>
          </p:nvSpPr>
          <p:spPr>
            <a:xfrm>
              <a:off x="8468327" y="3799185"/>
              <a:ext cx="154925" cy="167408"/>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98" y="4909"/>
                    <a:pt x="1200" y="4030"/>
                    <a:pt x="1200" y="2945"/>
                  </a:cubicBezTo>
                  <a:cubicBezTo>
                    <a:pt x="1200" y="1861"/>
                    <a:pt x="5498" y="982"/>
                    <a:pt x="10800" y="982"/>
                  </a:cubicBezTo>
                  <a:cubicBezTo>
                    <a:pt x="16102" y="982"/>
                    <a:pt x="20400" y="1861"/>
                    <a:pt x="20400" y="2945"/>
                  </a:cubicBezTo>
                  <a:cubicBezTo>
                    <a:pt x="20400" y="4030"/>
                    <a:pt x="16102" y="4909"/>
                    <a:pt x="10800" y="4909"/>
                  </a:cubicBezTo>
                  <a:moveTo>
                    <a:pt x="20400" y="6873"/>
                  </a:moveTo>
                  <a:cubicBezTo>
                    <a:pt x="20400" y="7957"/>
                    <a:pt x="16102" y="8836"/>
                    <a:pt x="10800" y="8836"/>
                  </a:cubicBezTo>
                  <a:cubicBezTo>
                    <a:pt x="5498" y="8836"/>
                    <a:pt x="1200" y="7957"/>
                    <a:pt x="1200" y="6873"/>
                  </a:cubicBezTo>
                  <a:lnTo>
                    <a:pt x="1200" y="4292"/>
                  </a:lnTo>
                  <a:cubicBezTo>
                    <a:pt x="2993" y="5241"/>
                    <a:pt x="6615" y="5891"/>
                    <a:pt x="10800" y="5891"/>
                  </a:cubicBezTo>
                  <a:cubicBezTo>
                    <a:pt x="14986" y="5891"/>
                    <a:pt x="18607" y="5241"/>
                    <a:pt x="20400" y="4292"/>
                  </a:cubicBezTo>
                  <a:cubicBezTo>
                    <a:pt x="20400" y="4292"/>
                    <a:pt x="20400" y="6873"/>
                    <a:pt x="20400" y="6873"/>
                  </a:cubicBezTo>
                  <a:close/>
                  <a:moveTo>
                    <a:pt x="10800" y="10800"/>
                  </a:moveTo>
                  <a:cubicBezTo>
                    <a:pt x="5498" y="10800"/>
                    <a:pt x="1200" y="9921"/>
                    <a:pt x="1200" y="8836"/>
                  </a:cubicBezTo>
                  <a:cubicBezTo>
                    <a:pt x="1200" y="8672"/>
                    <a:pt x="1309" y="8514"/>
                    <a:pt x="1494" y="8363"/>
                  </a:cubicBezTo>
                  <a:cubicBezTo>
                    <a:pt x="3370" y="9232"/>
                    <a:pt x="6830" y="9818"/>
                    <a:pt x="10800" y="9818"/>
                  </a:cubicBezTo>
                  <a:cubicBezTo>
                    <a:pt x="14770" y="9818"/>
                    <a:pt x="18230" y="9232"/>
                    <a:pt x="20106" y="8363"/>
                  </a:cubicBezTo>
                  <a:cubicBezTo>
                    <a:pt x="20291" y="8514"/>
                    <a:pt x="20400" y="8672"/>
                    <a:pt x="20400" y="8836"/>
                  </a:cubicBezTo>
                  <a:cubicBezTo>
                    <a:pt x="20400" y="9921"/>
                    <a:pt x="16102" y="10800"/>
                    <a:pt x="10800" y="10800"/>
                  </a:cubicBezTo>
                  <a:moveTo>
                    <a:pt x="20400" y="12764"/>
                  </a:moveTo>
                  <a:cubicBezTo>
                    <a:pt x="20400" y="13848"/>
                    <a:pt x="16102" y="14727"/>
                    <a:pt x="10800" y="14727"/>
                  </a:cubicBezTo>
                  <a:cubicBezTo>
                    <a:pt x="5498" y="14727"/>
                    <a:pt x="1200" y="13848"/>
                    <a:pt x="1200" y="12764"/>
                  </a:cubicBezTo>
                  <a:lnTo>
                    <a:pt x="1200" y="10183"/>
                  </a:lnTo>
                  <a:cubicBezTo>
                    <a:pt x="2993" y="11132"/>
                    <a:pt x="6615" y="11782"/>
                    <a:pt x="10800" y="11782"/>
                  </a:cubicBezTo>
                  <a:cubicBezTo>
                    <a:pt x="14986" y="11782"/>
                    <a:pt x="18607" y="11132"/>
                    <a:pt x="20400" y="10183"/>
                  </a:cubicBezTo>
                  <a:cubicBezTo>
                    <a:pt x="20400" y="10183"/>
                    <a:pt x="20400" y="12764"/>
                    <a:pt x="20400" y="12764"/>
                  </a:cubicBezTo>
                  <a:close/>
                  <a:moveTo>
                    <a:pt x="10800" y="16691"/>
                  </a:moveTo>
                  <a:cubicBezTo>
                    <a:pt x="5498" y="16691"/>
                    <a:pt x="1200" y="15812"/>
                    <a:pt x="1200" y="14727"/>
                  </a:cubicBezTo>
                  <a:cubicBezTo>
                    <a:pt x="1200" y="14563"/>
                    <a:pt x="1309" y="14405"/>
                    <a:pt x="1494" y="14254"/>
                  </a:cubicBezTo>
                  <a:cubicBezTo>
                    <a:pt x="3370" y="15123"/>
                    <a:pt x="6830" y="15709"/>
                    <a:pt x="10800" y="15709"/>
                  </a:cubicBezTo>
                  <a:cubicBezTo>
                    <a:pt x="14770" y="15709"/>
                    <a:pt x="18230" y="15123"/>
                    <a:pt x="20106" y="14254"/>
                  </a:cubicBezTo>
                  <a:cubicBezTo>
                    <a:pt x="20291" y="14405"/>
                    <a:pt x="20400" y="14563"/>
                    <a:pt x="20400" y="14727"/>
                  </a:cubicBezTo>
                  <a:cubicBezTo>
                    <a:pt x="20400" y="15812"/>
                    <a:pt x="16102" y="16691"/>
                    <a:pt x="10800" y="16691"/>
                  </a:cubicBezTo>
                  <a:moveTo>
                    <a:pt x="20400" y="18655"/>
                  </a:moveTo>
                  <a:cubicBezTo>
                    <a:pt x="20400" y="19739"/>
                    <a:pt x="16102" y="20618"/>
                    <a:pt x="10800" y="20618"/>
                  </a:cubicBezTo>
                  <a:cubicBezTo>
                    <a:pt x="5498" y="20618"/>
                    <a:pt x="1200" y="19739"/>
                    <a:pt x="1200" y="18655"/>
                  </a:cubicBezTo>
                  <a:lnTo>
                    <a:pt x="1200" y="16073"/>
                  </a:lnTo>
                  <a:cubicBezTo>
                    <a:pt x="2993" y="17023"/>
                    <a:pt x="6615" y="17673"/>
                    <a:pt x="10800" y="17673"/>
                  </a:cubicBezTo>
                  <a:cubicBezTo>
                    <a:pt x="14986" y="17673"/>
                    <a:pt x="18607" y="17023"/>
                    <a:pt x="20400" y="16073"/>
                  </a:cubicBezTo>
                  <a:cubicBezTo>
                    <a:pt x="20400" y="16073"/>
                    <a:pt x="20400" y="18655"/>
                    <a:pt x="20400" y="18655"/>
                  </a:cubicBezTo>
                  <a:close/>
                  <a:moveTo>
                    <a:pt x="21600" y="2945"/>
                  </a:moveTo>
                  <a:cubicBezTo>
                    <a:pt x="21600" y="1319"/>
                    <a:pt x="16765" y="0"/>
                    <a:pt x="10800" y="0"/>
                  </a:cubicBezTo>
                  <a:cubicBezTo>
                    <a:pt x="4835" y="0"/>
                    <a:pt x="0" y="1319"/>
                    <a:pt x="0" y="2945"/>
                  </a:cubicBezTo>
                  <a:lnTo>
                    <a:pt x="0" y="6873"/>
                  </a:lnTo>
                  <a:cubicBezTo>
                    <a:pt x="0" y="7218"/>
                    <a:pt x="229" y="7548"/>
                    <a:pt x="628" y="7855"/>
                  </a:cubicBezTo>
                  <a:cubicBezTo>
                    <a:pt x="229" y="8162"/>
                    <a:pt x="0" y="8492"/>
                    <a:pt x="0" y="8836"/>
                  </a:cubicBezTo>
                  <a:lnTo>
                    <a:pt x="0" y="12764"/>
                  </a:lnTo>
                  <a:cubicBezTo>
                    <a:pt x="0" y="13109"/>
                    <a:pt x="229" y="13439"/>
                    <a:pt x="628" y="13745"/>
                  </a:cubicBezTo>
                  <a:cubicBezTo>
                    <a:pt x="229" y="14053"/>
                    <a:pt x="0" y="14383"/>
                    <a:pt x="0" y="14727"/>
                  </a:cubicBezTo>
                  <a:lnTo>
                    <a:pt x="0" y="18655"/>
                  </a:lnTo>
                  <a:cubicBezTo>
                    <a:pt x="0" y="20282"/>
                    <a:pt x="4835" y="21600"/>
                    <a:pt x="10800" y="21600"/>
                  </a:cubicBezTo>
                  <a:cubicBezTo>
                    <a:pt x="16765" y="21600"/>
                    <a:pt x="21600" y="20282"/>
                    <a:pt x="21600" y="18655"/>
                  </a:cubicBezTo>
                  <a:lnTo>
                    <a:pt x="21600" y="14727"/>
                  </a:lnTo>
                  <a:cubicBezTo>
                    <a:pt x="21600" y="14383"/>
                    <a:pt x="21371" y="14053"/>
                    <a:pt x="20972" y="13745"/>
                  </a:cubicBezTo>
                  <a:cubicBezTo>
                    <a:pt x="21371" y="13439"/>
                    <a:pt x="21600" y="13109"/>
                    <a:pt x="21600" y="12764"/>
                  </a:cubicBezTo>
                  <a:lnTo>
                    <a:pt x="21600" y="8836"/>
                  </a:lnTo>
                  <a:cubicBezTo>
                    <a:pt x="21600" y="8492"/>
                    <a:pt x="21371" y="8162"/>
                    <a:pt x="20972" y="7855"/>
                  </a:cubicBezTo>
                  <a:cubicBezTo>
                    <a:pt x="21371" y="7548"/>
                    <a:pt x="21600" y="7218"/>
                    <a:pt x="21600" y="6873"/>
                  </a:cubicBezTo>
                  <a:cubicBezTo>
                    <a:pt x="21600" y="6873"/>
                    <a:pt x="21600" y="2945"/>
                    <a:pt x="21600" y="2945"/>
                  </a:cubicBezTo>
                  <a:close/>
                </a:path>
              </a:pathLst>
            </a:custGeom>
            <a:solidFill>
              <a:schemeClr val="tx1"/>
            </a:solidFill>
            <a:ln w="12700">
              <a:miter lim="400000"/>
            </a:ln>
          </p:spPr>
          <p:txBody>
            <a:bodyPr lIns="38100" tIns="38100" rIns="38100" bIns="38100" anchor="ctr"/>
            <a:lstStyle/>
            <a:p>
              <a:endParaRPr>
                <a:solidFill>
                  <a:prstClr val="black"/>
                </a:solidFill>
                <a:latin typeface="EC Square Sans Pro" panose="020B0506040000020004" pitchFamily="34" charset="0"/>
              </a:endParaRPr>
            </a:p>
          </p:txBody>
        </p:sp>
        <p:sp>
          <p:nvSpPr>
            <p:cNvPr id="31" name="Shape 3892">
              <a:extLst>
                <a:ext uri="{FF2B5EF4-FFF2-40B4-BE49-F238E27FC236}">
                  <a16:creationId xmlns:a16="http://schemas.microsoft.com/office/drawing/2014/main" id="{B12C897A-C131-CBF1-B3D2-B2E98893F81E}"/>
                </a:ext>
              </a:extLst>
            </p:cNvPr>
            <p:cNvSpPr/>
            <p:nvPr/>
          </p:nvSpPr>
          <p:spPr>
            <a:xfrm>
              <a:off x="8244318" y="3799185"/>
              <a:ext cx="154925" cy="167408"/>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98" y="4909"/>
                    <a:pt x="1200" y="4030"/>
                    <a:pt x="1200" y="2945"/>
                  </a:cubicBezTo>
                  <a:cubicBezTo>
                    <a:pt x="1200" y="1861"/>
                    <a:pt x="5498" y="982"/>
                    <a:pt x="10800" y="982"/>
                  </a:cubicBezTo>
                  <a:cubicBezTo>
                    <a:pt x="16102" y="982"/>
                    <a:pt x="20400" y="1861"/>
                    <a:pt x="20400" y="2945"/>
                  </a:cubicBezTo>
                  <a:cubicBezTo>
                    <a:pt x="20400" y="4030"/>
                    <a:pt x="16102" y="4909"/>
                    <a:pt x="10800" y="4909"/>
                  </a:cubicBezTo>
                  <a:moveTo>
                    <a:pt x="20400" y="6873"/>
                  </a:moveTo>
                  <a:cubicBezTo>
                    <a:pt x="20400" y="7957"/>
                    <a:pt x="16102" y="8836"/>
                    <a:pt x="10800" y="8836"/>
                  </a:cubicBezTo>
                  <a:cubicBezTo>
                    <a:pt x="5498" y="8836"/>
                    <a:pt x="1200" y="7957"/>
                    <a:pt x="1200" y="6873"/>
                  </a:cubicBezTo>
                  <a:lnTo>
                    <a:pt x="1200" y="4292"/>
                  </a:lnTo>
                  <a:cubicBezTo>
                    <a:pt x="2993" y="5241"/>
                    <a:pt x="6615" y="5891"/>
                    <a:pt x="10800" y="5891"/>
                  </a:cubicBezTo>
                  <a:cubicBezTo>
                    <a:pt x="14986" y="5891"/>
                    <a:pt x="18607" y="5241"/>
                    <a:pt x="20400" y="4292"/>
                  </a:cubicBezTo>
                  <a:cubicBezTo>
                    <a:pt x="20400" y="4292"/>
                    <a:pt x="20400" y="6873"/>
                    <a:pt x="20400" y="6873"/>
                  </a:cubicBezTo>
                  <a:close/>
                  <a:moveTo>
                    <a:pt x="10800" y="10800"/>
                  </a:moveTo>
                  <a:cubicBezTo>
                    <a:pt x="5498" y="10800"/>
                    <a:pt x="1200" y="9921"/>
                    <a:pt x="1200" y="8836"/>
                  </a:cubicBezTo>
                  <a:cubicBezTo>
                    <a:pt x="1200" y="8672"/>
                    <a:pt x="1309" y="8514"/>
                    <a:pt x="1494" y="8363"/>
                  </a:cubicBezTo>
                  <a:cubicBezTo>
                    <a:pt x="3370" y="9232"/>
                    <a:pt x="6830" y="9818"/>
                    <a:pt x="10800" y="9818"/>
                  </a:cubicBezTo>
                  <a:cubicBezTo>
                    <a:pt x="14770" y="9818"/>
                    <a:pt x="18230" y="9232"/>
                    <a:pt x="20106" y="8363"/>
                  </a:cubicBezTo>
                  <a:cubicBezTo>
                    <a:pt x="20291" y="8514"/>
                    <a:pt x="20400" y="8672"/>
                    <a:pt x="20400" y="8836"/>
                  </a:cubicBezTo>
                  <a:cubicBezTo>
                    <a:pt x="20400" y="9921"/>
                    <a:pt x="16102" y="10800"/>
                    <a:pt x="10800" y="10800"/>
                  </a:cubicBezTo>
                  <a:moveTo>
                    <a:pt x="20400" y="12764"/>
                  </a:moveTo>
                  <a:cubicBezTo>
                    <a:pt x="20400" y="13848"/>
                    <a:pt x="16102" y="14727"/>
                    <a:pt x="10800" y="14727"/>
                  </a:cubicBezTo>
                  <a:cubicBezTo>
                    <a:pt x="5498" y="14727"/>
                    <a:pt x="1200" y="13848"/>
                    <a:pt x="1200" y="12764"/>
                  </a:cubicBezTo>
                  <a:lnTo>
                    <a:pt x="1200" y="10183"/>
                  </a:lnTo>
                  <a:cubicBezTo>
                    <a:pt x="2993" y="11132"/>
                    <a:pt x="6615" y="11782"/>
                    <a:pt x="10800" y="11782"/>
                  </a:cubicBezTo>
                  <a:cubicBezTo>
                    <a:pt x="14986" y="11782"/>
                    <a:pt x="18607" y="11132"/>
                    <a:pt x="20400" y="10183"/>
                  </a:cubicBezTo>
                  <a:cubicBezTo>
                    <a:pt x="20400" y="10183"/>
                    <a:pt x="20400" y="12764"/>
                    <a:pt x="20400" y="12764"/>
                  </a:cubicBezTo>
                  <a:close/>
                  <a:moveTo>
                    <a:pt x="10800" y="16691"/>
                  </a:moveTo>
                  <a:cubicBezTo>
                    <a:pt x="5498" y="16691"/>
                    <a:pt x="1200" y="15812"/>
                    <a:pt x="1200" y="14727"/>
                  </a:cubicBezTo>
                  <a:cubicBezTo>
                    <a:pt x="1200" y="14563"/>
                    <a:pt x="1309" y="14405"/>
                    <a:pt x="1494" y="14254"/>
                  </a:cubicBezTo>
                  <a:cubicBezTo>
                    <a:pt x="3370" y="15123"/>
                    <a:pt x="6830" y="15709"/>
                    <a:pt x="10800" y="15709"/>
                  </a:cubicBezTo>
                  <a:cubicBezTo>
                    <a:pt x="14770" y="15709"/>
                    <a:pt x="18230" y="15123"/>
                    <a:pt x="20106" y="14254"/>
                  </a:cubicBezTo>
                  <a:cubicBezTo>
                    <a:pt x="20291" y="14405"/>
                    <a:pt x="20400" y="14563"/>
                    <a:pt x="20400" y="14727"/>
                  </a:cubicBezTo>
                  <a:cubicBezTo>
                    <a:pt x="20400" y="15812"/>
                    <a:pt x="16102" y="16691"/>
                    <a:pt x="10800" y="16691"/>
                  </a:cubicBezTo>
                  <a:moveTo>
                    <a:pt x="20400" y="18655"/>
                  </a:moveTo>
                  <a:cubicBezTo>
                    <a:pt x="20400" y="19739"/>
                    <a:pt x="16102" y="20618"/>
                    <a:pt x="10800" y="20618"/>
                  </a:cubicBezTo>
                  <a:cubicBezTo>
                    <a:pt x="5498" y="20618"/>
                    <a:pt x="1200" y="19739"/>
                    <a:pt x="1200" y="18655"/>
                  </a:cubicBezTo>
                  <a:lnTo>
                    <a:pt x="1200" y="16073"/>
                  </a:lnTo>
                  <a:cubicBezTo>
                    <a:pt x="2993" y="17023"/>
                    <a:pt x="6615" y="17673"/>
                    <a:pt x="10800" y="17673"/>
                  </a:cubicBezTo>
                  <a:cubicBezTo>
                    <a:pt x="14986" y="17673"/>
                    <a:pt x="18607" y="17023"/>
                    <a:pt x="20400" y="16073"/>
                  </a:cubicBezTo>
                  <a:cubicBezTo>
                    <a:pt x="20400" y="16073"/>
                    <a:pt x="20400" y="18655"/>
                    <a:pt x="20400" y="18655"/>
                  </a:cubicBezTo>
                  <a:close/>
                  <a:moveTo>
                    <a:pt x="21600" y="2945"/>
                  </a:moveTo>
                  <a:cubicBezTo>
                    <a:pt x="21600" y="1319"/>
                    <a:pt x="16765" y="0"/>
                    <a:pt x="10800" y="0"/>
                  </a:cubicBezTo>
                  <a:cubicBezTo>
                    <a:pt x="4835" y="0"/>
                    <a:pt x="0" y="1319"/>
                    <a:pt x="0" y="2945"/>
                  </a:cubicBezTo>
                  <a:lnTo>
                    <a:pt x="0" y="6873"/>
                  </a:lnTo>
                  <a:cubicBezTo>
                    <a:pt x="0" y="7218"/>
                    <a:pt x="229" y="7548"/>
                    <a:pt x="628" y="7855"/>
                  </a:cubicBezTo>
                  <a:cubicBezTo>
                    <a:pt x="229" y="8162"/>
                    <a:pt x="0" y="8492"/>
                    <a:pt x="0" y="8836"/>
                  </a:cubicBezTo>
                  <a:lnTo>
                    <a:pt x="0" y="12764"/>
                  </a:lnTo>
                  <a:cubicBezTo>
                    <a:pt x="0" y="13109"/>
                    <a:pt x="229" y="13439"/>
                    <a:pt x="628" y="13745"/>
                  </a:cubicBezTo>
                  <a:cubicBezTo>
                    <a:pt x="229" y="14053"/>
                    <a:pt x="0" y="14383"/>
                    <a:pt x="0" y="14727"/>
                  </a:cubicBezTo>
                  <a:lnTo>
                    <a:pt x="0" y="18655"/>
                  </a:lnTo>
                  <a:cubicBezTo>
                    <a:pt x="0" y="20282"/>
                    <a:pt x="4835" y="21600"/>
                    <a:pt x="10800" y="21600"/>
                  </a:cubicBezTo>
                  <a:cubicBezTo>
                    <a:pt x="16765" y="21600"/>
                    <a:pt x="21600" y="20282"/>
                    <a:pt x="21600" y="18655"/>
                  </a:cubicBezTo>
                  <a:lnTo>
                    <a:pt x="21600" y="14727"/>
                  </a:lnTo>
                  <a:cubicBezTo>
                    <a:pt x="21600" y="14383"/>
                    <a:pt x="21371" y="14053"/>
                    <a:pt x="20972" y="13745"/>
                  </a:cubicBezTo>
                  <a:cubicBezTo>
                    <a:pt x="21371" y="13439"/>
                    <a:pt x="21600" y="13109"/>
                    <a:pt x="21600" y="12764"/>
                  </a:cubicBezTo>
                  <a:lnTo>
                    <a:pt x="21600" y="8836"/>
                  </a:lnTo>
                  <a:cubicBezTo>
                    <a:pt x="21600" y="8492"/>
                    <a:pt x="21371" y="8162"/>
                    <a:pt x="20972" y="7855"/>
                  </a:cubicBezTo>
                  <a:cubicBezTo>
                    <a:pt x="21371" y="7548"/>
                    <a:pt x="21600" y="7218"/>
                    <a:pt x="21600" y="6873"/>
                  </a:cubicBezTo>
                  <a:cubicBezTo>
                    <a:pt x="21600" y="6873"/>
                    <a:pt x="21600" y="2945"/>
                    <a:pt x="21600" y="2945"/>
                  </a:cubicBezTo>
                  <a:close/>
                </a:path>
              </a:pathLst>
            </a:custGeom>
            <a:solidFill>
              <a:schemeClr val="tx1"/>
            </a:solidFill>
            <a:ln w="12700">
              <a:miter lim="400000"/>
            </a:ln>
          </p:spPr>
          <p:txBody>
            <a:bodyPr lIns="38100" tIns="38100" rIns="38100" bIns="38100" anchor="ctr"/>
            <a:lstStyle/>
            <a:p>
              <a:endParaRPr>
                <a:solidFill>
                  <a:prstClr val="black"/>
                </a:solidFill>
                <a:latin typeface="EC Square Sans Pro" panose="020B0506040000020004" pitchFamily="34" charset="0"/>
              </a:endParaRPr>
            </a:p>
          </p:txBody>
        </p:sp>
        <p:sp>
          <p:nvSpPr>
            <p:cNvPr id="42" name="Tekstvak 41">
              <a:extLst>
                <a:ext uri="{FF2B5EF4-FFF2-40B4-BE49-F238E27FC236}">
                  <a16:creationId xmlns:a16="http://schemas.microsoft.com/office/drawing/2014/main" id="{15716425-291B-1C53-0889-D87ED76A3957}"/>
                </a:ext>
              </a:extLst>
            </p:cNvPr>
            <p:cNvSpPr txBox="1"/>
            <p:nvPr/>
          </p:nvSpPr>
          <p:spPr>
            <a:xfrm>
              <a:off x="9032050" y="3465349"/>
              <a:ext cx="2540028" cy="3108543"/>
            </a:xfrm>
            <a:prstGeom prst="rect">
              <a:avLst/>
            </a:prstGeom>
            <a:noFill/>
          </p:spPr>
          <p:txBody>
            <a:bodyPr wrap="square" rtlCol="0" anchor="t">
              <a:spAutoFit/>
            </a:bodyPr>
            <a:lstStyle/>
            <a:p>
              <a:r>
                <a:rPr lang="nl-NL" sz="1400" b="1">
                  <a:solidFill>
                    <a:schemeClr val="bg1"/>
                  </a:solidFill>
                  <a:latin typeface="+mj-lt"/>
                </a:rPr>
                <a:t>Event </a:t>
              </a:r>
              <a:r>
                <a:rPr lang="nl-NL" sz="1400" b="1" err="1">
                  <a:solidFill>
                    <a:schemeClr val="bg1"/>
                  </a:solidFill>
                  <a:latin typeface="+mj-lt"/>
                </a:rPr>
                <a:t>Sourcing</a:t>
              </a:r>
              <a:endParaRPr lang="nl-NL" sz="1400">
                <a:solidFill>
                  <a:schemeClr val="bg1"/>
                </a:solidFill>
                <a:latin typeface="+mj-lt"/>
              </a:endParaRPr>
            </a:p>
            <a:p>
              <a:r>
                <a:rPr lang="nl-NL" sz="1400">
                  <a:solidFill>
                    <a:schemeClr val="bg1"/>
                  </a:solidFill>
                  <a:latin typeface="+mj-lt"/>
                </a:rPr>
                <a:t>modelleren van commando’s voor wijziging, beschrijving van de wijzigingen in details als events en méérdere object modellen als query modellen</a:t>
              </a:r>
            </a:p>
            <a:p>
              <a:endParaRPr lang="nl-NL" sz="1400">
                <a:solidFill>
                  <a:schemeClr val="bg1"/>
                </a:solidFill>
                <a:latin typeface="+mj-lt"/>
              </a:endParaRPr>
            </a:p>
            <a:p>
              <a:r>
                <a:rPr lang="nl-NL" sz="1400" b="1">
                  <a:solidFill>
                    <a:schemeClr val="bg1"/>
                  </a:solidFill>
                  <a:latin typeface="+mj-lt"/>
                </a:rPr>
                <a:t>Voordelen</a:t>
              </a:r>
            </a:p>
            <a:p>
              <a:pPr marL="180975" indent="-180975">
                <a:buFont typeface="Arial" panose="020B0604020202020204" pitchFamily="34" charset="0"/>
                <a:buChar char="•"/>
              </a:pPr>
              <a:r>
                <a:rPr lang="nl-NL" sz="1400">
                  <a:solidFill>
                    <a:schemeClr val="bg1"/>
                  </a:solidFill>
                  <a:latin typeface="+mj-lt"/>
                </a:rPr>
                <a:t>Vastleggen van veranderingen</a:t>
              </a:r>
            </a:p>
            <a:p>
              <a:pPr marL="180975" indent="-180975">
                <a:buFont typeface="Arial" panose="020B0604020202020204" pitchFamily="34" charset="0"/>
                <a:buChar char="•"/>
              </a:pPr>
              <a:r>
                <a:rPr lang="nl-NL" sz="1400">
                  <a:solidFill>
                    <a:schemeClr val="bg1"/>
                  </a:solidFill>
                  <a:latin typeface="+mj-lt"/>
                </a:rPr>
                <a:t>Ontkoppeling tussen </a:t>
              </a:r>
              <a:r>
                <a:rPr lang="nl-NL" sz="1400" err="1">
                  <a:solidFill>
                    <a:schemeClr val="bg1"/>
                  </a:solidFill>
                  <a:latin typeface="+mj-lt"/>
                </a:rPr>
                <a:t>commands</a:t>
              </a:r>
              <a:r>
                <a:rPr lang="nl-NL" sz="1400">
                  <a:solidFill>
                    <a:schemeClr val="bg1"/>
                  </a:solidFill>
                  <a:latin typeface="+mj-lt"/>
                </a:rPr>
                <a:t> en (meerdere) query modellen</a:t>
              </a:r>
            </a:p>
            <a:p>
              <a:pPr marL="180975" indent="-180975">
                <a:buFont typeface="Arial" panose="020B0604020202020204" pitchFamily="34" charset="0"/>
                <a:buChar char="•"/>
              </a:pPr>
              <a:r>
                <a:rPr lang="nl-NL" sz="1400">
                  <a:solidFill>
                    <a:schemeClr val="bg1"/>
                  </a:solidFill>
                  <a:latin typeface="+mj-lt"/>
                </a:rPr>
                <a:t>Meer mogelijkheden tot automatisering</a:t>
              </a:r>
            </a:p>
          </p:txBody>
        </p:sp>
      </p:grpSp>
      <p:cxnSp>
        <p:nvCxnSpPr>
          <p:cNvPr id="46" name="Verbindingslijn: gekromd 45">
            <a:extLst>
              <a:ext uri="{FF2B5EF4-FFF2-40B4-BE49-F238E27FC236}">
                <a16:creationId xmlns:a16="http://schemas.microsoft.com/office/drawing/2014/main" id="{1EE96431-5EB4-3B02-EBAA-5CCF6BB4CD2E}"/>
              </a:ext>
            </a:extLst>
          </p:cNvPr>
          <p:cNvCxnSpPr>
            <a:cxnSpLocks/>
            <a:stCxn id="50" idx="2"/>
          </p:cNvCxnSpPr>
          <p:nvPr/>
        </p:nvCxnSpPr>
        <p:spPr>
          <a:xfrm rot="5400000">
            <a:off x="6268114" y="2793300"/>
            <a:ext cx="732695" cy="938755"/>
          </a:xfrm>
          <a:prstGeom prst="curvedConnector2">
            <a:avLst/>
          </a:prstGeom>
          <a:ln w="381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47" name="Tekstvak 46">
            <a:extLst>
              <a:ext uri="{FF2B5EF4-FFF2-40B4-BE49-F238E27FC236}">
                <a16:creationId xmlns:a16="http://schemas.microsoft.com/office/drawing/2014/main" id="{445D6759-CCFC-DEAB-0015-35568E492AC0}"/>
              </a:ext>
            </a:extLst>
          </p:cNvPr>
          <p:cNvSpPr txBox="1"/>
          <p:nvPr/>
        </p:nvSpPr>
        <p:spPr>
          <a:xfrm>
            <a:off x="7081321" y="2841896"/>
            <a:ext cx="444930" cy="307777"/>
          </a:xfrm>
          <a:prstGeom prst="rect">
            <a:avLst/>
          </a:prstGeom>
          <a:noFill/>
        </p:spPr>
        <p:txBody>
          <a:bodyPr wrap="none" rtlCol="0" anchor="ctr">
            <a:spAutoFit/>
          </a:bodyPr>
          <a:lstStyle/>
          <a:p>
            <a:pPr algn="ctr"/>
            <a:r>
              <a:rPr lang="nl-NL" sz="1400">
                <a:solidFill>
                  <a:schemeClr val="bg1"/>
                </a:solidFill>
                <a:latin typeface="+mj-lt"/>
              </a:rPr>
              <a:t>van</a:t>
            </a:r>
          </a:p>
        </p:txBody>
      </p:sp>
      <p:sp>
        <p:nvSpPr>
          <p:cNvPr id="48" name="Tekstvak 47">
            <a:extLst>
              <a:ext uri="{FF2B5EF4-FFF2-40B4-BE49-F238E27FC236}">
                <a16:creationId xmlns:a16="http://schemas.microsoft.com/office/drawing/2014/main" id="{E025F4C6-12D5-7A8B-2C48-3929D8F45CAA}"/>
              </a:ext>
            </a:extLst>
          </p:cNvPr>
          <p:cNvSpPr txBox="1"/>
          <p:nvPr/>
        </p:nvSpPr>
        <p:spPr>
          <a:xfrm>
            <a:off x="6330410" y="3522004"/>
            <a:ext cx="514885" cy="307777"/>
          </a:xfrm>
          <a:prstGeom prst="rect">
            <a:avLst/>
          </a:prstGeom>
          <a:noFill/>
        </p:spPr>
        <p:txBody>
          <a:bodyPr wrap="none" rtlCol="0" anchor="ctr">
            <a:spAutoFit/>
          </a:bodyPr>
          <a:lstStyle/>
          <a:p>
            <a:pPr algn="ctr"/>
            <a:r>
              <a:rPr lang="nl-NL" sz="1400">
                <a:solidFill>
                  <a:schemeClr val="bg1"/>
                </a:solidFill>
                <a:latin typeface="+mj-lt"/>
              </a:rPr>
              <a:t>naar</a:t>
            </a:r>
          </a:p>
        </p:txBody>
      </p:sp>
      <p:grpSp>
        <p:nvGrpSpPr>
          <p:cNvPr id="51" name="Groep 50">
            <a:extLst>
              <a:ext uri="{FF2B5EF4-FFF2-40B4-BE49-F238E27FC236}">
                <a16:creationId xmlns:a16="http://schemas.microsoft.com/office/drawing/2014/main" id="{3B333A88-2CC6-A2B4-2251-E9A55B62DE9B}"/>
              </a:ext>
            </a:extLst>
          </p:cNvPr>
          <p:cNvGrpSpPr/>
          <p:nvPr/>
        </p:nvGrpSpPr>
        <p:grpSpPr>
          <a:xfrm>
            <a:off x="6369873" y="162656"/>
            <a:ext cx="5073762" cy="2733675"/>
            <a:chOff x="6369873" y="162656"/>
            <a:chExt cx="5073762" cy="2733675"/>
          </a:xfrm>
        </p:grpSpPr>
        <p:sp>
          <p:nvSpPr>
            <p:cNvPr id="37" name="Rechthoek: afgeronde hoeken 36">
              <a:extLst>
                <a:ext uri="{FF2B5EF4-FFF2-40B4-BE49-F238E27FC236}">
                  <a16:creationId xmlns:a16="http://schemas.microsoft.com/office/drawing/2014/main" id="{289FE3DF-3EC5-485F-D85A-D758628F6E01}"/>
                </a:ext>
              </a:extLst>
            </p:cNvPr>
            <p:cNvSpPr/>
            <p:nvPr/>
          </p:nvSpPr>
          <p:spPr>
            <a:xfrm>
              <a:off x="6369873" y="162656"/>
              <a:ext cx="5073762" cy="2733675"/>
            </a:xfrm>
            <a:prstGeom prst="roundRect">
              <a:avLst>
                <a:gd name="adj" fmla="val 7608"/>
              </a:avLst>
            </a:prstGeom>
            <a:solidFill>
              <a:srgbClr val="FFFFFF">
                <a:alpha val="2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hthoek: afgeronde hoeken 3">
              <a:extLst>
                <a:ext uri="{FF2B5EF4-FFF2-40B4-BE49-F238E27FC236}">
                  <a16:creationId xmlns:a16="http://schemas.microsoft.com/office/drawing/2014/main" id="{E6A4AA7C-FE7F-5415-9172-5D8CFCE84153}"/>
                </a:ext>
              </a:extLst>
            </p:cNvPr>
            <p:cNvSpPr/>
            <p:nvPr/>
          </p:nvSpPr>
          <p:spPr>
            <a:xfrm>
              <a:off x="8155398" y="1457199"/>
              <a:ext cx="561092" cy="665408"/>
            </a:xfrm>
            <a:prstGeom prst="roundRect">
              <a:avLst/>
            </a:prstGeom>
            <a:noFill/>
            <a:ln w="12700">
              <a:solidFill>
                <a:schemeClr val="bg1"/>
              </a:solidFill>
              <a:prstDash val="dash"/>
              <a:miter lim="400000"/>
            </a:ln>
          </p:spPr>
          <p:txBody>
            <a:bodyPr lIns="38100" tIns="38100" rIns="38100" bIns="38100" rtlCol="0" anchor="ctr"/>
            <a:lstStyle/>
            <a:p>
              <a:pPr algn="l"/>
              <a:endParaRPr lang="nl-NL">
                <a:solidFill>
                  <a:prstClr val="black"/>
                </a:solidFill>
                <a:latin typeface="EC Square Sans Pro" panose="020B0506040000020004" pitchFamily="34" charset="0"/>
              </a:endParaRPr>
            </a:p>
          </p:txBody>
        </p:sp>
        <p:sp>
          <p:nvSpPr>
            <p:cNvPr id="14" name="Shape 3892">
              <a:extLst>
                <a:ext uri="{FF2B5EF4-FFF2-40B4-BE49-F238E27FC236}">
                  <a16:creationId xmlns:a16="http://schemas.microsoft.com/office/drawing/2014/main" id="{A5DA7D6F-0368-8BF3-BA32-0434DA15ACDA}"/>
                </a:ext>
              </a:extLst>
            </p:cNvPr>
            <p:cNvSpPr/>
            <p:nvPr/>
          </p:nvSpPr>
          <p:spPr>
            <a:xfrm>
              <a:off x="8989905" y="1496560"/>
              <a:ext cx="480016" cy="586686"/>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98" y="4909"/>
                    <a:pt x="1200" y="4030"/>
                    <a:pt x="1200" y="2945"/>
                  </a:cubicBezTo>
                  <a:cubicBezTo>
                    <a:pt x="1200" y="1861"/>
                    <a:pt x="5498" y="982"/>
                    <a:pt x="10800" y="982"/>
                  </a:cubicBezTo>
                  <a:cubicBezTo>
                    <a:pt x="16102" y="982"/>
                    <a:pt x="20400" y="1861"/>
                    <a:pt x="20400" y="2945"/>
                  </a:cubicBezTo>
                  <a:cubicBezTo>
                    <a:pt x="20400" y="4030"/>
                    <a:pt x="16102" y="4909"/>
                    <a:pt x="10800" y="4909"/>
                  </a:cubicBezTo>
                  <a:moveTo>
                    <a:pt x="20400" y="6873"/>
                  </a:moveTo>
                  <a:cubicBezTo>
                    <a:pt x="20400" y="7957"/>
                    <a:pt x="16102" y="8836"/>
                    <a:pt x="10800" y="8836"/>
                  </a:cubicBezTo>
                  <a:cubicBezTo>
                    <a:pt x="5498" y="8836"/>
                    <a:pt x="1200" y="7957"/>
                    <a:pt x="1200" y="6873"/>
                  </a:cubicBezTo>
                  <a:lnTo>
                    <a:pt x="1200" y="4292"/>
                  </a:lnTo>
                  <a:cubicBezTo>
                    <a:pt x="2993" y="5241"/>
                    <a:pt x="6615" y="5891"/>
                    <a:pt x="10800" y="5891"/>
                  </a:cubicBezTo>
                  <a:cubicBezTo>
                    <a:pt x="14986" y="5891"/>
                    <a:pt x="18607" y="5241"/>
                    <a:pt x="20400" y="4292"/>
                  </a:cubicBezTo>
                  <a:cubicBezTo>
                    <a:pt x="20400" y="4292"/>
                    <a:pt x="20400" y="6873"/>
                    <a:pt x="20400" y="6873"/>
                  </a:cubicBezTo>
                  <a:close/>
                  <a:moveTo>
                    <a:pt x="10800" y="10800"/>
                  </a:moveTo>
                  <a:cubicBezTo>
                    <a:pt x="5498" y="10800"/>
                    <a:pt x="1200" y="9921"/>
                    <a:pt x="1200" y="8836"/>
                  </a:cubicBezTo>
                  <a:cubicBezTo>
                    <a:pt x="1200" y="8672"/>
                    <a:pt x="1309" y="8514"/>
                    <a:pt x="1494" y="8363"/>
                  </a:cubicBezTo>
                  <a:cubicBezTo>
                    <a:pt x="3370" y="9232"/>
                    <a:pt x="6830" y="9818"/>
                    <a:pt x="10800" y="9818"/>
                  </a:cubicBezTo>
                  <a:cubicBezTo>
                    <a:pt x="14770" y="9818"/>
                    <a:pt x="18230" y="9232"/>
                    <a:pt x="20106" y="8363"/>
                  </a:cubicBezTo>
                  <a:cubicBezTo>
                    <a:pt x="20291" y="8514"/>
                    <a:pt x="20400" y="8672"/>
                    <a:pt x="20400" y="8836"/>
                  </a:cubicBezTo>
                  <a:cubicBezTo>
                    <a:pt x="20400" y="9921"/>
                    <a:pt x="16102" y="10800"/>
                    <a:pt x="10800" y="10800"/>
                  </a:cubicBezTo>
                  <a:moveTo>
                    <a:pt x="20400" y="12764"/>
                  </a:moveTo>
                  <a:cubicBezTo>
                    <a:pt x="20400" y="13848"/>
                    <a:pt x="16102" y="14727"/>
                    <a:pt x="10800" y="14727"/>
                  </a:cubicBezTo>
                  <a:cubicBezTo>
                    <a:pt x="5498" y="14727"/>
                    <a:pt x="1200" y="13848"/>
                    <a:pt x="1200" y="12764"/>
                  </a:cubicBezTo>
                  <a:lnTo>
                    <a:pt x="1200" y="10183"/>
                  </a:lnTo>
                  <a:cubicBezTo>
                    <a:pt x="2993" y="11132"/>
                    <a:pt x="6615" y="11782"/>
                    <a:pt x="10800" y="11782"/>
                  </a:cubicBezTo>
                  <a:cubicBezTo>
                    <a:pt x="14986" y="11782"/>
                    <a:pt x="18607" y="11132"/>
                    <a:pt x="20400" y="10183"/>
                  </a:cubicBezTo>
                  <a:cubicBezTo>
                    <a:pt x="20400" y="10183"/>
                    <a:pt x="20400" y="12764"/>
                    <a:pt x="20400" y="12764"/>
                  </a:cubicBezTo>
                  <a:close/>
                  <a:moveTo>
                    <a:pt x="10800" y="16691"/>
                  </a:moveTo>
                  <a:cubicBezTo>
                    <a:pt x="5498" y="16691"/>
                    <a:pt x="1200" y="15812"/>
                    <a:pt x="1200" y="14727"/>
                  </a:cubicBezTo>
                  <a:cubicBezTo>
                    <a:pt x="1200" y="14563"/>
                    <a:pt x="1309" y="14405"/>
                    <a:pt x="1494" y="14254"/>
                  </a:cubicBezTo>
                  <a:cubicBezTo>
                    <a:pt x="3370" y="15123"/>
                    <a:pt x="6830" y="15709"/>
                    <a:pt x="10800" y="15709"/>
                  </a:cubicBezTo>
                  <a:cubicBezTo>
                    <a:pt x="14770" y="15709"/>
                    <a:pt x="18230" y="15123"/>
                    <a:pt x="20106" y="14254"/>
                  </a:cubicBezTo>
                  <a:cubicBezTo>
                    <a:pt x="20291" y="14405"/>
                    <a:pt x="20400" y="14563"/>
                    <a:pt x="20400" y="14727"/>
                  </a:cubicBezTo>
                  <a:cubicBezTo>
                    <a:pt x="20400" y="15812"/>
                    <a:pt x="16102" y="16691"/>
                    <a:pt x="10800" y="16691"/>
                  </a:cubicBezTo>
                  <a:moveTo>
                    <a:pt x="20400" y="18655"/>
                  </a:moveTo>
                  <a:cubicBezTo>
                    <a:pt x="20400" y="19739"/>
                    <a:pt x="16102" y="20618"/>
                    <a:pt x="10800" y="20618"/>
                  </a:cubicBezTo>
                  <a:cubicBezTo>
                    <a:pt x="5498" y="20618"/>
                    <a:pt x="1200" y="19739"/>
                    <a:pt x="1200" y="18655"/>
                  </a:cubicBezTo>
                  <a:lnTo>
                    <a:pt x="1200" y="16073"/>
                  </a:lnTo>
                  <a:cubicBezTo>
                    <a:pt x="2993" y="17023"/>
                    <a:pt x="6615" y="17673"/>
                    <a:pt x="10800" y="17673"/>
                  </a:cubicBezTo>
                  <a:cubicBezTo>
                    <a:pt x="14986" y="17673"/>
                    <a:pt x="18607" y="17023"/>
                    <a:pt x="20400" y="16073"/>
                  </a:cubicBezTo>
                  <a:cubicBezTo>
                    <a:pt x="20400" y="16073"/>
                    <a:pt x="20400" y="18655"/>
                    <a:pt x="20400" y="18655"/>
                  </a:cubicBezTo>
                  <a:close/>
                  <a:moveTo>
                    <a:pt x="21600" y="2945"/>
                  </a:moveTo>
                  <a:cubicBezTo>
                    <a:pt x="21600" y="1319"/>
                    <a:pt x="16765" y="0"/>
                    <a:pt x="10800" y="0"/>
                  </a:cubicBezTo>
                  <a:cubicBezTo>
                    <a:pt x="4835" y="0"/>
                    <a:pt x="0" y="1319"/>
                    <a:pt x="0" y="2945"/>
                  </a:cubicBezTo>
                  <a:lnTo>
                    <a:pt x="0" y="6873"/>
                  </a:lnTo>
                  <a:cubicBezTo>
                    <a:pt x="0" y="7218"/>
                    <a:pt x="229" y="7548"/>
                    <a:pt x="628" y="7855"/>
                  </a:cubicBezTo>
                  <a:cubicBezTo>
                    <a:pt x="229" y="8162"/>
                    <a:pt x="0" y="8492"/>
                    <a:pt x="0" y="8836"/>
                  </a:cubicBezTo>
                  <a:lnTo>
                    <a:pt x="0" y="12764"/>
                  </a:lnTo>
                  <a:cubicBezTo>
                    <a:pt x="0" y="13109"/>
                    <a:pt x="229" y="13439"/>
                    <a:pt x="628" y="13745"/>
                  </a:cubicBezTo>
                  <a:cubicBezTo>
                    <a:pt x="229" y="14053"/>
                    <a:pt x="0" y="14383"/>
                    <a:pt x="0" y="14727"/>
                  </a:cubicBezTo>
                  <a:lnTo>
                    <a:pt x="0" y="18655"/>
                  </a:lnTo>
                  <a:cubicBezTo>
                    <a:pt x="0" y="20282"/>
                    <a:pt x="4835" y="21600"/>
                    <a:pt x="10800" y="21600"/>
                  </a:cubicBezTo>
                  <a:cubicBezTo>
                    <a:pt x="16765" y="21600"/>
                    <a:pt x="21600" y="20282"/>
                    <a:pt x="21600" y="18655"/>
                  </a:cubicBezTo>
                  <a:lnTo>
                    <a:pt x="21600" y="14727"/>
                  </a:lnTo>
                  <a:cubicBezTo>
                    <a:pt x="21600" y="14383"/>
                    <a:pt x="21371" y="14053"/>
                    <a:pt x="20972" y="13745"/>
                  </a:cubicBezTo>
                  <a:cubicBezTo>
                    <a:pt x="21371" y="13439"/>
                    <a:pt x="21600" y="13109"/>
                    <a:pt x="21600" y="12764"/>
                  </a:cubicBezTo>
                  <a:lnTo>
                    <a:pt x="21600" y="8836"/>
                  </a:lnTo>
                  <a:cubicBezTo>
                    <a:pt x="21600" y="8492"/>
                    <a:pt x="21371" y="8162"/>
                    <a:pt x="20972" y="7855"/>
                  </a:cubicBezTo>
                  <a:cubicBezTo>
                    <a:pt x="21371" y="7548"/>
                    <a:pt x="21600" y="7218"/>
                    <a:pt x="21600" y="6873"/>
                  </a:cubicBezTo>
                  <a:cubicBezTo>
                    <a:pt x="21600" y="6873"/>
                    <a:pt x="21600" y="2945"/>
                    <a:pt x="21600" y="2945"/>
                  </a:cubicBezTo>
                  <a:close/>
                </a:path>
              </a:pathLst>
            </a:custGeom>
            <a:solidFill>
              <a:schemeClr val="bg1"/>
            </a:solidFill>
            <a:ln w="12700">
              <a:noFill/>
              <a:miter lim="400000"/>
            </a:ln>
          </p:spPr>
          <p:txBody>
            <a:bodyPr lIns="38100" tIns="38100" rIns="38100" bIns="38100" anchor="ctr"/>
            <a:lstStyle/>
            <a:p>
              <a:endParaRPr>
                <a:solidFill>
                  <a:prstClr val="black"/>
                </a:solidFill>
                <a:latin typeface="EC Square Sans Pro" panose="020B0506040000020004" pitchFamily="34" charset="0"/>
              </a:endParaRPr>
            </a:p>
          </p:txBody>
        </p:sp>
        <p:sp>
          <p:nvSpPr>
            <p:cNvPr id="15" name="Shape 3606">
              <a:extLst>
                <a:ext uri="{FF2B5EF4-FFF2-40B4-BE49-F238E27FC236}">
                  <a16:creationId xmlns:a16="http://schemas.microsoft.com/office/drawing/2014/main" id="{DCDC09AE-8B26-8E95-A725-C27B00D309F6}"/>
                </a:ext>
              </a:extLst>
            </p:cNvPr>
            <p:cNvSpPr/>
            <p:nvPr/>
          </p:nvSpPr>
          <p:spPr>
            <a:xfrm>
              <a:off x="6818431" y="1649613"/>
              <a:ext cx="229565" cy="280580"/>
            </a:xfrm>
            <a:custGeom>
              <a:avLst/>
              <a:gdLst/>
              <a:ahLst/>
              <a:cxnLst>
                <a:cxn ang="0">
                  <a:pos x="wd2" y="hd2"/>
                </a:cxn>
                <a:cxn ang="5400000">
                  <a:pos x="wd2" y="hd2"/>
                </a:cxn>
                <a:cxn ang="10800000">
                  <a:pos x="wd2" y="hd2"/>
                </a:cxn>
                <a:cxn ang="16200000">
                  <a:pos x="wd2" y="hd2"/>
                </a:cxn>
              </a:cxnLst>
              <a:rect l="0" t="0" r="r" b="b"/>
              <a:pathLst>
                <a:path w="21600" h="21600" extrusionOk="0">
                  <a:moveTo>
                    <a:pt x="10800" y="8836"/>
                  </a:moveTo>
                  <a:lnTo>
                    <a:pt x="10800" y="5967"/>
                  </a:lnTo>
                  <a:lnTo>
                    <a:pt x="13929" y="8836"/>
                  </a:lnTo>
                  <a:cubicBezTo>
                    <a:pt x="13929" y="8836"/>
                    <a:pt x="10800" y="8836"/>
                    <a:pt x="10800" y="8836"/>
                  </a:cubicBezTo>
                  <a:close/>
                  <a:moveTo>
                    <a:pt x="14400" y="19636"/>
                  </a:moveTo>
                  <a:cubicBezTo>
                    <a:pt x="14400" y="20179"/>
                    <a:pt x="13862" y="20618"/>
                    <a:pt x="13200" y="20618"/>
                  </a:cubicBezTo>
                  <a:lnTo>
                    <a:pt x="2400" y="20618"/>
                  </a:lnTo>
                  <a:cubicBezTo>
                    <a:pt x="1738" y="20618"/>
                    <a:pt x="1200" y="20179"/>
                    <a:pt x="1200" y="19636"/>
                  </a:cubicBezTo>
                  <a:lnTo>
                    <a:pt x="1200" y="6873"/>
                  </a:lnTo>
                  <a:cubicBezTo>
                    <a:pt x="1200" y="6331"/>
                    <a:pt x="1738" y="5891"/>
                    <a:pt x="2400" y="5891"/>
                  </a:cubicBezTo>
                  <a:lnTo>
                    <a:pt x="9600" y="5891"/>
                  </a:lnTo>
                  <a:lnTo>
                    <a:pt x="9600" y="8836"/>
                  </a:lnTo>
                  <a:cubicBezTo>
                    <a:pt x="9600" y="9378"/>
                    <a:pt x="10138" y="9818"/>
                    <a:pt x="10800" y="9818"/>
                  </a:cubicBezTo>
                  <a:lnTo>
                    <a:pt x="14400" y="9818"/>
                  </a:lnTo>
                  <a:cubicBezTo>
                    <a:pt x="14400" y="9818"/>
                    <a:pt x="14400" y="19636"/>
                    <a:pt x="14400" y="19636"/>
                  </a:cubicBezTo>
                  <a:close/>
                  <a:moveTo>
                    <a:pt x="2400" y="4909"/>
                  </a:moveTo>
                  <a:cubicBezTo>
                    <a:pt x="1075" y="4909"/>
                    <a:pt x="0" y="5788"/>
                    <a:pt x="0" y="6873"/>
                  </a:cubicBezTo>
                  <a:lnTo>
                    <a:pt x="0" y="19636"/>
                  </a:lnTo>
                  <a:cubicBezTo>
                    <a:pt x="0" y="20721"/>
                    <a:pt x="1075" y="21600"/>
                    <a:pt x="2400" y="21600"/>
                  </a:cubicBezTo>
                  <a:lnTo>
                    <a:pt x="13200" y="21600"/>
                  </a:lnTo>
                  <a:cubicBezTo>
                    <a:pt x="14525" y="21600"/>
                    <a:pt x="15600" y="20721"/>
                    <a:pt x="15600" y="19636"/>
                  </a:cubicBezTo>
                  <a:lnTo>
                    <a:pt x="15600" y="8836"/>
                  </a:lnTo>
                  <a:lnTo>
                    <a:pt x="11400" y="4909"/>
                  </a:lnTo>
                  <a:cubicBezTo>
                    <a:pt x="11400" y="4909"/>
                    <a:pt x="2400" y="4909"/>
                    <a:pt x="2400" y="4909"/>
                  </a:cubicBezTo>
                  <a:close/>
                  <a:moveTo>
                    <a:pt x="16800" y="3927"/>
                  </a:moveTo>
                  <a:lnTo>
                    <a:pt x="16800" y="1058"/>
                  </a:lnTo>
                  <a:lnTo>
                    <a:pt x="19929" y="3927"/>
                  </a:lnTo>
                  <a:cubicBezTo>
                    <a:pt x="19929" y="3927"/>
                    <a:pt x="16800" y="3927"/>
                    <a:pt x="16800" y="3927"/>
                  </a:cubicBezTo>
                  <a:close/>
                  <a:moveTo>
                    <a:pt x="17400" y="0"/>
                  </a:moveTo>
                  <a:lnTo>
                    <a:pt x="8400" y="0"/>
                  </a:lnTo>
                  <a:cubicBezTo>
                    <a:pt x="7075" y="0"/>
                    <a:pt x="6000" y="879"/>
                    <a:pt x="6000" y="1964"/>
                  </a:cubicBezTo>
                  <a:lnTo>
                    <a:pt x="6000" y="3436"/>
                  </a:lnTo>
                  <a:cubicBezTo>
                    <a:pt x="6000" y="3708"/>
                    <a:pt x="6268" y="3927"/>
                    <a:pt x="6600" y="3927"/>
                  </a:cubicBezTo>
                  <a:cubicBezTo>
                    <a:pt x="6932" y="3927"/>
                    <a:pt x="7200" y="3708"/>
                    <a:pt x="7200" y="3436"/>
                  </a:cubicBezTo>
                  <a:lnTo>
                    <a:pt x="7200" y="1964"/>
                  </a:lnTo>
                  <a:cubicBezTo>
                    <a:pt x="7200" y="1422"/>
                    <a:pt x="7738" y="982"/>
                    <a:pt x="8400" y="982"/>
                  </a:cubicBezTo>
                  <a:lnTo>
                    <a:pt x="15600" y="982"/>
                  </a:lnTo>
                  <a:lnTo>
                    <a:pt x="15600" y="3927"/>
                  </a:lnTo>
                  <a:cubicBezTo>
                    <a:pt x="15600" y="4469"/>
                    <a:pt x="16138" y="4909"/>
                    <a:pt x="16800" y="4909"/>
                  </a:cubicBezTo>
                  <a:lnTo>
                    <a:pt x="20400" y="4909"/>
                  </a:lnTo>
                  <a:lnTo>
                    <a:pt x="20400" y="14727"/>
                  </a:lnTo>
                  <a:cubicBezTo>
                    <a:pt x="20400" y="15269"/>
                    <a:pt x="19862" y="15709"/>
                    <a:pt x="19200" y="15709"/>
                  </a:cubicBezTo>
                  <a:lnTo>
                    <a:pt x="17400" y="15709"/>
                  </a:lnTo>
                  <a:cubicBezTo>
                    <a:pt x="17068" y="15709"/>
                    <a:pt x="16800" y="15929"/>
                    <a:pt x="16800" y="16200"/>
                  </a:cubicBezTo>
                  <a:cubicBezTo>
                    <a:pt x="16800" y="16472"/>
                    <a:pt x="17068" y="16691"/>
                    <a:pt x="17400" y="16691"/>
                  </a:cubicBezTo>
                  <a:lnTo>
                    <a:pt x="19200" y="16691"/>
                  </a:lnTo>
                  <a:cubicBezTo>
                    <a:pt x="20525" y="16691"/>
                    <a:pt x="21600" y="15812"/>
                    <a:pt x="21600" y="14727"/>
                  </a:cubicBezTo>
                  <a:lnTo>
                    <a:pt x="21600" y="3927"/>
                  </a:lnTo>
                  <a:cubicBezTo>
                    <a:pt x="21600" y="3927"/>
                    <a:pt x="17400" y="0"/>
                    <a:pt x="17400" y="0"/>
                  </a:cubicBezTo>
                  <a:close/>
                  <a:moveTo>
                    <a:pt x="3600" y="12273"/>
                  </a:moveTo>
                  <a:cubicBezTo>
                    <a:pt x="3600" y="12544"/>
                    <a:pt x="3868" y="12764"/>
                    <a:pt x="4200" y="12764"/>
                  </a:cubicBezTo>
                  <a:lnTo>
                    <a:pt x="11400" y="12764"/>
                  </a:lnTo>
                  <a:cubicBezTo>
                    <a:pt x="11732" y="12764"/>
                    <a:pt x="12000" y="12544"/>
                    <a:pt x="12000" y="12273"/>
                  </a:cubicBezTo>
                  <a:cubicBezTo>
                    <a:pt x="12000" y="12002"/>
                    <a:pt x="11732" y="11782"/>
                    <a:pt x="11400" y="11782"/>
                  </a:cubicBezTo>
                  <a:lnTo>
                    <a:pt x="4200" y="11782"/>
                  </a:lnTo>
                  <a:cubicBezTo>
                    <a:pt x="3868" y="11782"/>
                    <a:pt x="3600" y="12002"/>
                    <a:pt x="3600" y="12273"/>
                  </a:cubicBezTo>
                  <a:moveTo>
                    <a:pt x="4200" y="9818"/>
                  </a:moveTo>
                  <a:lnTo>
                    <a:pt x="6600" y="9818"/>
                  </a:lnTo>
                  <a:cubicBezTo>
                    <a:pt x="6932" y="9818"/>
                    <a:pt x="7200" y="9599"/>
                    <a:pt x="7200" y="9327"/>
                  </a:cubicBezTo>
                  <a:cubicBezTo>
                    <a:pt x="7200" y="9056"/>
                    <a:pt x="6932" y="8836"/>
                    <a:pt x="6600" y="8836"/>
                  </a:cubicBezTo>
                  <a:lnTo>
                    <a:pt x="4200" y="8836"/>
                  </a:lnTo>
                  <a:cubicBezTo>
                    <a:pt x="3868" y="8836"/>
                    <a:pt x="3600" y="9056"/>
                    <a:pt x="3600" y="9327"/>
                  </a:cubicBezTo>
                  <a:cubicBezTo>
                    <a:pt x="3600" y="9599"/>
                    <a:pt x="3868" y="9818"/>
                    <a:pt x="4200" y="9818"/>
                  </a:cubicBezTo>
                  <a:moveTo>
                    <a:pt x="9000" y="17673"/>
                  </a:moveTo>
                  <a:lnTo>
                    <a:pt x="4200" y="17673"/>
                  </a:lnTo>
                  <a:cubicBezTo>
                    <a:pt x="3868" y="17673"/>
                    <a:pt x="3600" y="17893"/>
                    <a:pt x="3600" y="18164"/>
                  </a:cubicBezTo>
                  <a:cubicBezTo>
                    <a:pt x="3600" y="18435"/>
                    <a:pt x="3868" y="18655"/>
                    <a:pt x="4200" y="18655"/>
                  </a:cubicBezTo>
                  <a:lnTo>
                    <a:pt x="9000" y="18655"/>
                  </a:lnTo>
                  <a:cubicBezTo>
                    <a:pt x="9332" y="18655"/>
                    <a:pt x="9600" y="18435"/>
                    <a:pt x="9600" y="18164"/>
                  </a:cubicBezTo>
                  <a:cubicBezTo>
                    <a:pt x="9600" y="17893"/>
                    <a:pt x="9332" y="17673"/>
                    <a:pt x="9000" y="17673"/>
                  </a:cubicBezTo>
                  <a:moveTo>
                    <a:pt x="11400" y="14727"/>
                  </a:moveTo>
                  <a:lnTo>
                    <a:pt x="4200" y="14727"/>
                  </a:lnTo>
                  <a:cubicBezTo>
                    <a:pt x="3868" y="14727"/>
                    <a:pt x="3600" y="14947"/>
                    <a:pt x="3600" y="15218"/>
                  </a:cubicBezTo>
                  <a:cubicBezTo>
                    <a:pt x="3600" y="15490"/>
                    <a:pt x="3868" y="15709"/>
                    <a:pt x="4200" y="15709"/>
                  </a:cubicBezTo>
                  <a:lnTo>
                    <a:pt x="11400" y="15709"/>
                  </a:lnTo>
                  <a:cubicBezTo>
                    <a:pt x="11732" y="15709"/>
                    <a:pt x="12000" y="15490"/>
                    <a:pt x="12000" y="15218"/>
                  </a:cubicBezTo>
                  <a:cubicBezTo>
                    <a:pt x="12000" y="14947"/>
                    <a:pt x="11732" y="14727"/>
                    <a:pt x="11400" y="14727"/>
                  </a:cubicBezTo>
                </a:path>
              </a:pathLst>
            </a:custGeom>
            <a:solidFill>
              <a:schemeClr val="bg1"/>
            </a:solidFill>
            <a:ln w="12700">
              <a:noFill/>
              <a:miter lim="400000"/>
            </a:ln>
          </p:spPr>
          <p:txBody>
            <a:bodyPr lIns="38100" tIns="38100" rIns="38100" bIns="38100" anchor="ctr"/>
            <a:lstStyle/>
            <a:p>
              <a:endParaRPr>
                <a:solidFill>
                  <a:prstClr val="black"/>
                </a:solidFill>
                <a:latin typeface="EC Square Sans Pro" panose="020B0506040000020004" pitchFamily="34" charset="0"/>
              </a:endParaRPr>
            </a:p>
          </p:txBody>
        </p:sp>
        <p:sp>
          <p:nvSpPr>
            <p:cNvPr id="16" name="Rechthoek: afgeronde hoeken 15">
              <a:extLst>
                <a:ext uri="{FF2B5EF4-FFF2-40B4-BE49-F238E27FC236}">
                  <a16:creationId xmlns:a16="http://schemas.microsoft.com/office/drawing/2014/main" id="{3A2FA9B4-1DF6-DA98-80E0-C033CF599A68}"/>
                </a:ext>
              </a:extLst>
            </p:cNvPr>
            <p:cNvSpPr/>
            <p:nvPr/>
          </p:nvSpPr>
          <p:spPr>
            <a:xfrm>
              <a:off x="7320891" y="1457199"/>
              <a:ext cx="561092" cy="665408"/>
            </a:xfrm>
            <a:prstGeom prst="roundRect">
              <a:avLst/>
            </a:prstGeom>
            <a:noFill/>
            <a:ln w="12700">
              <a:solidFill>
                <a:schemeClr val="bg1"/>
              </a:solidFill>
              <a:prstDash val="dash"/>
              <a:miter lim="400000"/>
            </a:ln>
          </p:spPr>
          <p:txBody>
            <a:bodyPr lIns="38100" tIns="38100" rIns="38100" bIns="38100" rtlCol="0" anchor="ctr"/>
            <a:lstStyle/>
            <a:p>
              <a:pPr algn="l"/>
              <a:endParaRPr lang="nl-NL">
                <a:solidFill>
                  <a:prstClr val="black"/>
                </a:solidFill>
                <a:latin typeface="EC Square Sans Pro" panose="020B0506040000020004" pitchFamily="34" charset="0"/>
              </a:endParaRPr>
            </a:p>
          </p:txBody>
        </p:sp>
        <p:sp>
          <p:nvSpPr>
            <p:cNvPr id="25" name="Tekstvak 24">
              <a:extLst>
                <a:ext uri="{FF2B5EF4-FFF2-40B4-BE49-F238E27FC236}">
                  <a16:creationId xmlns:a16="http://schemas.microsoft.com/office/drawing/2014/main" id="{E1D1477F-F551-070F-7CE2-6E83915525EB}"/>
                </a:ext>
              </a:extLst>
            </p:cNvPr>
            <p:cNvSpPr txBox="1"/>
            <p:nvPr/>
          </p:nvSpPr>
          <p:spPr>
            <a:xfrm>
              <a:off x="6585490" y="1054954"/>
              <a:ext cx="689548" cy="523220"/>
            </a:xfrm>
            <a:prstGeom prst="rect">
              <a:avLst/>
            </a:prstGeom>
            <a:noFill/>
          </p:spPr>
          <p:txBody>
            <a:bodyPr wrap="none" rtlCol="0" anchor="ctr">
              <a:spAutoFit/>
            </a:bodyPr>
            <a:lstStyle/>
            <a:p>
              <a:pPr algn="ctr"/>
              <a:r>
                <a:rPr lang="nl-NL" sz="1400">
                  <a:solidFill>
                    <a:schemeClr val="bg1"/>
                  </a:solidFill>
                  <a:latin typeface="+mj-lt"/>
                </a:rPr>
                <a:t>Source</a:t>
              </a:r>
            </a:p>
            <a:p>
              <a:pPr algn="ctr"/>
              <a:r>
                <a:rPr lang="nl-NL" sz="1400" err="1">
                  <a:solidFill>
                    <a:schemeClr val="bg1"/>
                  </a:solidFill>
                  <a:latin typeface="+mj-lt"/>
                </a:rPr>
                <a:t>Docs</a:t>
              </a:r>
              <a:endParaRPr lang="nl-NL" sz="1400">
                <a:solidFill>
                  <a:schemeClr val="bg1"/>
                </a:solidFill>
                <a:latin typeface="+mj-lt"/>
              </a:endParaRPr>
            </a:p>
          </p:txBody>
        </p:sp>
        <p:sp>
          <p:nvSpPr>
            <p:cNvPr id="28" name="Gedachtewolkje: wolk 27">
              <a:extLst>
                <a:ext uri="{FF2B5EF4-FFF2-40B4-BE49-F238E27FC236}">
                  <a16:creationId xmlns:a16="http://schemas.microsoft.com/office/drawing/2014/main" id="{E6FB0CCF-3708-7981-2F14-76E0611BFB68}"/>
                </a:ext>
              </a:extLst>
            </p:cNvPr>
            <p:cNvSpPr/>
            <p:nvPr/>
          </p:nvSpPr>
          <p:spPr>
            <a:xfrm>
              <a:off x="7643858" y="331930"/>
              <a:ext cx="1257837" cy="765362"/>
            </a:xfrm>
            <a:prstGeom prst="cloudCallout">
              <a:avLst>
                <a:gd name="adj1" fmla="val -21516"/>
                <a:gd name="adj2" fmla="val 87741"/>
              </a:avLst>
            </a:prstGeom>
            <a:noFill/>
            <a:ln w="12700">
              <a:solidFill>
                <a:schemeClr val="bg1"/>
              </a:solidFill>
              <a:miter lim="400000"/>
            </a:ln>
          </p:spPr>
          <p:txBody>
            <a:bodyPr lIns="38100" tIns="38100" rIns="38100" bIns="38100" rtlCol="0" anchor="ctr"/>
            <a:lstStyle/>
            <a:p>
              <a:pPr algn="ctr"/>
              <a:r>
                <a:rPr lang="nl-NL" sz="1200" err="1">
                  <a:solidFill>
                    <a:schemeClr val="bg1"/>
                  </a:solidFill>
                  <a:latin typeface="EC Square Sans Pro" panose="020B0506040000020004" pitchFamily="34" charset="0"/>
                </a:rPr>
                <a:t>mental</a:t>
              </a:r>
              <a:r>
                <a:rPr lang="nl-NL" sz="1200">
                  <a:solidFill>
                    <a:schemeClr val="bg1"/>
                  </a:solidFill>
                  <a:latin typeface="EC Square Sans Pro" panose="020B0506040000020004" pitchFamily="34" charset="0"/>
                </a:rPr>
                <a:t> processing</a:t>
              </a:r>
            </a:p>
          </p:txBody>
        </p:sp>
        <p:sp>
          <p:nvSpPr>
            <p:cNvPr id="11" name="Tekstvak 10">
              <a:extLst>
                <a:ext uri="{FF2B5EF4-FFF2-40B4-BE49-F238E27FC236}">
                  <a16:creationId xmlns:a16="http://schemas.microsoft.com/office/drawing/2014/main" id="{2CF3109C-2A8E-03A3-E3C3-A309B7DA6BAC}"/>
                </a:ext>
              </a:extLst>
            </p:cNvPr>
            <p:cNvSpPr txBox="1"/>
            <p:nvPr/>
          </p:nvSpPr>
          <p:spPr>
            <a:xfrm>
              <a:off x="8897795" y="2197374"/>
              <a:ext cx="667170" cy="523220"/>
            </a:xfrm>
            <a:prstGeom prst="rect">
              <a:avLst/>
            </a:prstGeom>
            <a:noFill/>
          </p:spPr>
          <p:txBody>
            <a:bodyPr wrap="none" rtlCol="0" anchor="ctr">
              <a:spAutoFit/>
            </a:bodyPr>
            <a:lstStyle/>
            <a:p>
              <a:pPr algn="ctr"/>
              <a:r>
                <a:rPr lang="nl-NL" sz="1400">
                  <a:solidFill>
                    <a:schemeClr val="bg1"/>
                  </a:solidFill>
                  <a:latin typeface="+mj-lt"/>
                </a:rPr>
                <a:t>Object</a:t>
              </a:r>
            </a:p>
            <a:p>
              <a:pPr algn="ctr"/>
              <a:r>
                <a:rPr lang="nl-NL" sz="1400">
                  <a:solidFill>
                    <a:schemeClr val="bg1"/>
                  </a:solidFill>
                  <a:latin typeface="+mj-lt"/>
                </a:rPr>
                <a:t>Model</a:t>
              </a:r>
            </a:p>
          </p:txBody>
        </p:sp>
        <p:sp>
          <p:nvSpPr>
            <p:cNvPr id="40" name="Tekstvak 39">
              <a:extLst>
                <a:ext uri="{FF2B5EF4-FFF2-40B4-BE49-F238E27FC236}">
                  <a16:creationId xmlns:a16="http://schemas.microsoft.com/office/drawing/2014/main" id="{B64EAA1B-A79E-9174-46B2-31D0D5A22C60}"/>
                </a:ext>
              </a:extLst>
            </p:cNvPr>
            <p:cNvSpPr txBox="1"/>
            <p:nvPr/>
          </p:nvSpPr>
          <p:spPr>
            <a:xfrm>
              <a:off x="9756862" y="221839"/>
              <a:ext cx="1686773" cy="1384995"/>
            </a:xfrm>
            <a:prstGeom prst="rect">
              <a:avLst/>
            </a:prstGeom>
            <a:noFill/>
          </p:spPr>
          <p:txBody>
            <a:bodyPr wrap="square" rtlCol="0" anchor="ctr">
              <a:spAutoFit/>
            </a:bodyPr>
            <a:lstStyle/>
            <a:p>
              <a:r>
                <a:rPr lang="nl-NL" sz="1400" b="1">
                  <a:solidFill>
                    <a:schemeClr val="bg1"/>
                  </a:solidFill>
                  <a:latin typeface="+mj-lt"/>
                </a:rPr>
                <a:t>Regulier</a:t>
              </a:r>
              <a:r>
                <a:rPr lang="nl-NL" sz="1400">
                  <a:solidFill>
                    <a:schemeClr val="bg1"/>
                  </a:solidFill>
                  <a:latin typeface="+mj-lt"/>
                </a:rPr>
                <a:t> </a:t>
              </a:r>
            </a:p>
            <a:p>
              <a:r>
                <a:rPr lang="nl-NL" sz="1400">
                  <a:solidFill>
                    <a:schemeClr val="bg1"/>
                  </a:solidFill>
                  <a:latin typeface="+mj-lt"/>
                </a:rPr>
                <a:t>alléén een object model in een digitale vorm van het (nog steeds) ‘papier proces’</a:t>
              </a:r>
            </a:p>
          </p:txBody>
        </p:sp>
        <p:sp>
          <p:nvSpPr>
            <p:cNvPr id="50" name="Rechthoek: afgeronde hoeken 49">
              <a:extLst>
                <a:ext uri="{FF2B5EF4-FFF2-40B4-BE49-F238E27FC236}">
                  <a16:creationId xmlns:a16="http://schemas.microsoft.com/office/drawing/2014/main" id="{BFA51FA5-35F2-FE39-2090-69797F6B1750}"/>
                </a:ext>
              </a:extLst>
            </p:cNvPr>
            <p:cNvSpPr/>
            <p:nvPr/>
          </p:nvSpPr>
          <p:spPr>
            <a:xfrm>
              <a:off x="6823292" y="2693147"/>
              <a:ext cx="561092" cy="203183"/>
            </a:xfrm>
            <a:prstGeom prst="roundRect">
              <a:avLst/>
            </a:prstGeom>
            <a:noFill/>
            <a:ln w="12700">
              <a:noFill/>
              <a:prstDash val="dash"/>
              <a:miter lim="400000"/>
            </a:ln>
          </p:spPr>
          <p:txBody>
            <a:bodyPr lIns="38100" tIns="38100" rIns="38100" bIns="38100" rtlCol="0" anchor="ctr"/>
            <a:lstStyle/>
            <a:p>
              <a:pPr algn="l"/>
              <a:endParaRPr lang="nl-NL">
                <a:solidFill>
                  <a:prstClr val="black"/>
                </a:solidFill>
                <a:latin typeface="EC Square Sans Pro" panose="020B0506040000020004" pitchFamily="34" charset="0"/>
              </a:endParaRPr>
            </a:p>
          </p:txBody>
        </p:sp>
      </p:grpSp>
      <p:sp>
        <p:nvSpPr>
          <p:cNvPr id="10" name="Rechthoek 9">
            <a:extLst>
              <a:ext uri="{FF2B5EF4-FFF2-40B4-BE49-F238E27FC236}">
                <a16:creationId xmlns:a16="http://schemas.microsoft.com/office/drawing/2014/main" id="{21D3B9A8-A15E-D93B-A5E9-0082EA30C982}"/>
              </a:ext>
            </a:extLst>
          </p:cNvPr>
          <p:cNvSpPr/>
          <p:nvPr/>
        </p:nvSpPr>
        <p:spPr>
          <a:xfrm>
            <a:off x="0" y="0"/>
            <a:ext cx="12192000" cy="6858000"/>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Tekstballon: rechthoek met afgeronde hoeken 8">
            <a:extLst>
              <a:ext uri="{FF2B5EF4-FFF2-40B4-BE49-F238E27FC236}">
                <a16:creationId xmlns:a16="http://schemas.microsoft.com/office/drawing/2014/main" id="{FE8AA9C0-3C62-6493-4E45-9E60616038D9}"/>
              </a:ext>
            </a:extLst>
          </p:cNvPr>
          <p:cNvSpPr/>
          <p:nvPr/>
        </p:nvSpPr>
        <p:spPr>
          <a:xfrm>
            <a:off x="2898075" y="1399647"/>
            <a:ext cx="3696077" cy="1089212"/>
          </a:xfrm>
          <a:prstGeom prst="wedgeRoundRectCallout">
            <a:avLst>
              <a:gd name="adj1" fmla="val -63329"/>
              <a:gd name="adj2" fmla="val 119702"/>
              <a:gd name="adj3" fmla="val 16667"/>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nl-NL" sz="2400" b="1"/>
              <a:t>Modelleren en opslaan van beslissingen in Events</a:t>
            </a:r>
          </a:p>
        </p:txBody>
      </p:sp>
    </p:spTree>
    <p:extLst>
      <p:ext uri="{BB962C8B-B14F-4D97-AF65-F5344CB8AC3E}">
        <p14:creationId xmlns:p14="http://schemas.microsoft.com/office/powerpoint/2010/main" val="356741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2FA77652-8972-1868-F67B-5C973A566231}"/>
              </a:ext>
            </a:extLst>
          </p:cNvPr>
          <p:cNvPicPr>
            <a:picLocks noChangeAspect="1"/>
          </p:cNvPicPr>
          <p:nvPr/>
        </p:nvPicPr>
        <p:blipFill>
          <a:blip r:embed="rId3"/>
          <a:stretch>
            <a:fillRect/>
          </a:stretch>
        </p:blipFill>
        <p:spPr>
          <a:xfrm>
            <a:off x="451298" y="230188"/>
            <a:ext cx="1447769" cy="1324380"/>
          </a:xfrm>
          <a:prstGeom prst="rect">
            <a:avLst/>
          </a:prstGeom>
        </p:spPr>
      </p:pic>
      <p:sp>
        <p:nvSpPr>
          <p:cNvPr id="2" name="Titel 1">
            <a:extLst>
              <a:ext uri="{FF2B5EF4-FFF2-40B4-BE49-F238E27FC236}">
                <a16:creationId xmlns:a16="http://schemas.microsoft.com/office/drawing/2014/main" id="{50B205E1-D623-DCB5-809B-B817E0CB68CE}"/>
              </a:ext>
            </a:extLst>
          </p:cNvPr>
          <p:cNvSpPr>
            <a:spLocks noGrp="1"/>
          </p:cNvSpPr>
          <p:nvPr>
            <p:ph type="title"/>
          </p:nvPr>
        </p:nvSpPr>
        <p:spPr>
          <a:xfrm>
            <a:off x="1353312" y="365125"/>
            <a:ext cx="10000488" cy="1325563"/>
          </a:xfrm>
        </p:spPr>
        <p:txBody>
          <a:bodyPr/>
          <a:lstStyle/>
          <a:p>
            <a:r>
              <a:rPr lang="nl-NL" err="1"/>
              <a:t>olid</a:t>
            </a:r>
            <a:r>
              <a:rPr lang="nl-NL"/>
              <a:t> </a:t>
            </a:r>
            <a:r>
              <a:rPr lang="nl-NL" err="1"/>
              <a:t>Quest</a:t>
            </a:r>
            <a:endParaRPr lang="nl-NL"/>
          </a:p>
        </p:txBody>
      </p:sp>
      <p:sp>
        <p:nvSpPr>
          <p:cNvPr id="7" name="Ovaal 6">
            <a:extLst>
              <a:ext uri="{FF2B5EF4-FFF2-40B4-BE49-F238E27FC236}">
                <a16:creationId xmlns:a16="http://schemas.microsoft.com/office/drawing/2014/main" id="{07E84859-3AFC-2E9F-05AE-A9A7C09F4FD6}"/>
              </a:ext>
            </a:extLst>
          </p:cNvPr>
          <p:cNvSpPr/>
          <p:nvPr/>
        </p:nvSpPr>
        <p:spPr>
          <a:xfrm>
            <a:off x="2491750" y="2088090"/>
            <a:ext cx="182968" cy="182968"/>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sp>
        <p:nvSpPr>
          <p:cNvPr id="12" name="Tekstvak 11">
            <a:extLst>
              <a:ext uri="{FF2B5EF4-FFF2-40B4-BE49-F238E27FC236}">
                <a16:creationId xmlns:a16="http://schemas.microsoft.com/office/drawing/2014/main" id="{E96D54BA-3AB8-314E-8808-E9E67B258767}"/>
              </a:ext>
            </a:extLst>
          </p:cNvPr>
          <p:cNvSpPr txBox="1"/>
          <p:nvPr/>
        </p:nvSpPr>
        <p:spPr>
          <a:xfrm>
            <a:off x="2986063" y="1917964"/>
            <a:ext cx="3547962" cy="523220"/>
          </a:xfrm>
          <a:prstGeom prst="rect">
            <a:avLst/>
          </a:prstGeom>
          <a:noFill/>
        </p:spPr>
        <p:txBody>
          <a:bodyPr wrap="square" anchor="ctr">
            <a:spAutoFit/>
          </a:bodyPr>
          <a:lstStyle/>
          <a:p>
            <a:r>
              <a:rPr lang="nl-NL" sz="2800"/>
              <a:t>Aanleiding en doel</a:t>
            </a:r>
          </a:p>
        </p:txBody>
      </p:sp>
      <p:sp>
        <p:nvSpPr>
          <p:cNvPr id="20" name="Vrije vorm: vorm 19">
            <a:extLst>
              <a:ext uri="{FF2B5EF4-FFF2-40B4-BE49-F238E27FC236}">
                <a16:creationId xmlns:a16="http://schemas.microsoft.com/office/drawing/2014/main" id="{B3528A74-4C1F-8122-C677-F76A87029CA1}"/>
              </a:ext>
            </a:extLst>
          </p:cNvPr>
          <p:cNvSpPr/>
          <p:nvPr/>
        </p:nvSpPr>
        <p:spPr>
          <a:xfrm>
            <a:off x="2390895" y="1986239"/>
            <a:ext cx="384676" cy="3951136"/>
          </a:xfrm>
          <a:custGeom>
            <a:avLst/>
            <a:gdLst>
              <a:gd name="connsiteX0" fmla="*/ 192338 w 384676"/>
              <a:gd name="connsiteY0" fmla="*/ 0 h 3951136"/>
              <a:gd name="connsiteX1" fmla="*/ 384676 w 384676"/>
              <a:gd name="connsiteY1" fmla="*/ 192338 h 3951136"/>
              <a:gd name="connsiteX2" fmla="*/ 267205 w 384676"/>
              <a:gd name="connsiteY2" fmla="*/ 369561 h 3951136"/>
              <a:gd name="connsiteX3" fmla="*/ 228196 w 384676"/>
              <a:gd name="connsiteY3" fmla="*/ 377437 h 3951136"/>
              <a:gd name="connsiteX4" fmla="*/ 228196 w 384676"/>
              <a:gd name="connsiteY4" fmla="*/ 1196060 h 3951136"/>
              <a:gd name="connsiteX5" fmla="*/ 267205 w 384676"/>
              <a:gd name="connsiteY5" fmla="*/ 1203935 h 3951136"/>
              <a:gd name="connsiteX6" fmla="*/ 384676 w 384676"/>
              <a:gd name="connsiteY6" fmla="*/ 1381158 h 3951136"/>
              <a:gd name="connsiteX7" fmla="*/ 267205 w 384676"/>
              <a:gd name="connsiteY7" fmla="*/ 1558381 h 3951136"/>
              <a:gd name="connsiteX8" fmla="*/ 228196 w 384676"/>
              <a:gd name="connsiteY8" fmla="*/ 1566257 h 3951136"/>
              <a:gd name="connsiteX9" fmla="*/ 228196 w 384676"/>
              <a:gd name="connsiteY9" fmla="*/ 2384880 h 3951136"/>
              <a:gd name="connsiteX10" fmla="*/ 267205 w 384676"/>
              <a:gd name="connsiteY10" fmla="*/ 2392755 h 3951136"/>
              <a:gd name="connsiteX11" fmla="*/ 384676 w 384676"/>
              <a:gd name="connsiteY11" fmla="*/ 2569978 h 3951136"/>
              <a:gd name="connsiteX12" fmla="*/ 267205 w 384676"/>
              <a:gd name="connsiteY12" fmla="*/ 2747201 h 3951136"/>
              <a:gd name="connsiteX13" fmla="*/ 228196 w 384676"/>
              <a:gd name="connsiteY13" fmla="*/ 2755077 h 3951136"/>
              <a:gd name="connsiteX14" fmla="*/ 228196 w 384676"/>
              <a:gd name="connsiteY14" fmla="*/ 3573700 h 3951136"/>
              <a:gd name="connsiteX15" fmla="*/ 267205 w 384676"/>
              <a:gd name="connsiteY15" fmla="*/ 3581575 h 3951136"/>
              <a:gd name="connsiteX16" fmla="*/ 384676 w 384676"/>
              <a:gd name="connsiteY16" fmla="*/ 3758798 h 3951136"/>
              <a:gd name="connsiteX17" fmla="*/ 192338 w 384676"/>
              <a:gd name="connsiteY17" fmla="*/ 3951136 h 3951136"/>
              <a:gd name="connsiteX18" fmla="*/ 0 w 384676"/>
              <a:gd name="connsiteY18" fmla="*/ 3758798 h 3951136"/>
              <a:gd name="connsiteX19" fmla="*/ 117472 w 384676"/>
              <a:gd name="connsiteY19" fmla="*/ 3581575 h 3951136"/>
              <a:gd name="connsiteX20" fmla="*/ 156478 w 384676"/>
              <a:gd name="connsiteY20" fmla="*/ 3573700 h 3951136"/>
              <a:gd name="connsiteX21" fmla="*/ 156478 w 384676"/>
              <a:gd name="connsiteY21" fmla="*/ 2755076 h 3951136"/>
              <a:gd name="connsiteX22" fmla="*/ 117472 w 384676"/>
              <a:gd name="connsiteY22" fmla="*/ 2747201 h 3951136"/>
              <a:gd name="connsiteX23" fmla="*/ 0 w 384676"/>
              <a:gd name="connsiteY23" fmla="*/ 2569978 h 3951136"/>
              <a:gd name="connsiteX24" fmla="*/ 117472 w 384676"/>
              <a:gd name="connsiteY24" fmla="*/ 2392755 h 3951136"/>
              <a:gd name="connsiteX25" fmla="*/ 156478 w 384676"/>
              <a:gd name="connsiteY25" fmla="*/ 2384880 h 3951136"/>
              <a:gd name="connsiteX26" fmla="*/ 156478 w 384676"/>
              <a:gd name="connsiteY26" fmla="*/ 1566256 h 3951136"/>
              <a:gd name="connsiteX27" fmla="*/ 117472 w 384676"/>
              <a:gd name="connsiteY27" fmla="*/ 1558381 h 3951136"/>
              <a:gd name="connsiteX28" fmla="*/ 0 w 384676"/>
              <a:gd name="connsiteY28" fmla="*/ 1381158 h 3951136"/>
              <a:gd name="connsiteX29" fmla="*/ 117472 w 384676"/>
              <a:gd name="connsiteY29" fmla="*/ 1203935 h 3951136"/>
              <a:gd name="connsiteX30" fmla="*/ 156478 w 384676"/>
              <a:gd name="connsiteY30" fmla="*/ 1196060 h 3951136"/>
              <a:gd name="connsiteX31" fmla="*/ 156478 w 384676"/>
              <a:gd name="connsiteY31" fmla="*/ 377436 h 3951136"/>
              <a:gd name="connsiteX32" fmla="*/ 117472 w 384676"/>
              <a:gd name="connsiteY32" fmla="*/ 369561 h 3951136"/>
              <a:gd name="connsiteX33" fmla="*/ 0 w 384676"/>
              <a:gd name="connsiteY33" fmla="*/ 192338 h 3951136"/>
              <a:gd name="connsiteX34" fmla="*/ 192338 w 384676"/>
              <a:gd name="connsiteY34" fmla="*/ 0 h 3951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84676" h="3951136">
                <a:moveTo>
                  <a:pt x="192338" y="0"/>
                </a:moveTo>
                <a:cubicBezTo>
                  <a:pt x="298563" y="0"/>
                  <a:pt x="384676" y="86113"/>
                  <a:pt x="384676" y="192338"/>
                </a:cubicBezTo>
                <a:cubicBezTo>
                  <a:pt x="384676" y="272007"/>
                  <a:pt x="336238" y="340363"/>
                  <a:pt x="267205" y="369561"/>
                </a:cubicBezTo>
                <a:lnTo>
                  <a:pt x="228196" y="377437"/>
                </a:lnTo>
                <a:lnTo>
                  <a:pt x="228196" y="1196060"/>
                </a:lnTo>
                <a:lnTo>
                  <a:pt x="267205" y="1203935"/>
                </a:lnTo>
                <a:cubicBezTo>
                  <a:pt x="336238" y="1233134"/>
                  <a:pt x="384676" y="1301489"/>
                  <a:pt x="384676" y="1381158"/>
                </a:cubicBezTo>
                <a:cubicBezTo>
                  <a:pt x="384676" y="1460827"/>
                  <a:pt x="336238" y="1529183"/>
                  <a:pt x="267205" y="1558381"/>
                </a:cubicBezTo>
                <a:lnTo>
                  <a:pt x="228196" y="1566257"/>
                </a:lnTo>
                <a:lnTo>
                  <a:pt x="228196" y="2384880"/>
                </a:lnTo>
                <a:lnTo>
                  <a:pt x="267205" y="2392755"/>
                </a:lnTo>
                <a:cubicBezTo>
                  <a:pt x="336238" y="2421954"/>
                  <a:pt x="384676" y="2490309"/>
                  <a:pt x="384676" y="2569978"/>
                </a:cubicBezTo>
                <a:cubicBezTo>
                  <a:pt x="384676" y="2649647"/>
                  <a:pt x="336238" y="2718003"/>
                  <a:pt x="267205" y="2747201"/>
                </a:cubicBezTo>
                <a:lnTo>
                  <a:pt x="228196" y="2755077"/>
                </a:lnTo>
                <a:lnTo>
                  <a:pt x="228196" y="3573700"/>
                </a:lnTo>
                <a:lnTo>
                  <a:pt x="267205" y="3581575"/>
                </a:lnTo>
                <a:cubicBezTo>
                  <a:pt x="336238" y="3610774"/>
                  <a:pt x="384676" y="3679129"/>
                  <a:pt x="384676" y="3758798"/>
                </a:cubicBezTo>
                <a:cubicBezTo>
                  <a:pt x="384676" y="3865023"/>
                  <a:pt x="298563" y="3951136"/>
                  <a:pt x="192338" y="3951136"/>
                </a:cubicBezTo>
                <a:cubicBezTo>
                  <a:pt x="86113" y="3951136"/>
                  <a:pt x="0" y="3865023"/>
                  <a:pt x="0" y="3758798"/>
                </a:cubicBezTo>
                <a:cubicBezTo>
                  <a:pt x="0" y="3679129"/>
                  <a:pt x="48439" y="3610774"/>
                  <a:pt x="117472" y="3581575"/>
                </a:cubicBezTo>
                <a:lnTo>
                  <a:pt x="156478" y="3573700"/>
                </a:lnTo>
                <a:lnTo>
                  <a:pt x="156478" y="2755076"/>
                </a:lnTo>
                <a:lnTo>
                  <a:pt x="117472" y="2747201"/>
                </a:lnTo>
                <a:cubicBezTo>
                  <a:pt x="48439" y="2718003"/>
                  <a:pt x="0" y="2649647"/>
                  <a:pt x="0" y="2569978"/>
                </a:cubicBezTo>
                <a:cubicBezTo>
                  <a:pt x="0" y="2490309"/>
                  <a:pt x="48439" y="2421954"/>
                  <a:pt x="117472" y="2392755"/>
                </a:cubicBezTo>
                <a:lnTo>
                  <a:pt x="156478" y="2384880"/>
                </a:lnTo>
                <a:lnTo>
                  <a:pt x="156478" y="1566256"/>
                </a:lnTo>
                <a:lnTo>
                  <a:pt x="117472" y="1558381"/>
                </a:lnTo>
                <a:cubicBezTo>
                  <a:pt x="48439" y="1529183"/>
                  <a:pt x="0" y="1460827"/>
                  <a:pt x="0" y="1381158"/>
                </a:cubicBezTo>
                <a:cubicBezTo>
                  <a:pt x="0" y="1301489"/>
                  <a:pt x="48439" y="1233134"/>
                  <a:pt x="117472" y="1203935"/>
                </a:cubicBezTo>
                <a:lnTo>
                  <a:pt x="156478" y="1196060"/>
                </a:lnTo>
                <a:lnTo>
                  <a:pt x="156478" y="377436"/>
                </a:lnTo>
                <a:lnTo>
                  <a:pt x="117472" y="369561"/>
                </a:lnTo>
                <a:cubicBezTo>
                  <a:pt x="48439" y="340363"/>
                  <a:pt x="0" y="272007"/>
                  <a:pt x="0" y="192338"/>
                </a:cubicBezTo>
                <a:cubicBezTo>
                  <a:pt x="0" y="86113"/>
                  <a:pt x="86113" y="0"/>
                  <a:pt x="192338" y="0"/>
                </a:cubicBezTo>
                <a:close/>
              </a:path>
            </a:pathLst>
          </a:custGeom>
          <a:noFill/>
          <a:ln w="38100">
            <a:solidFill>
              <a:schemeClr val="bg1"/>
            </a:solid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nl-NL"/>
          </a:p>
        </p:txBody>
      </p:sp>
      <p:sp>
        <p:nvSpPr>
          <p:cNvPr id="21" name="Tekstvak 20">
            <a:extLst>
              <a:ext uri="{FF2B5EF4-FFF2-40B4-BE49-F238E27FC236}">
                <a16:creationId xmlns:a16="http://schemas.microsoft.com/office/drawing/2014/main" id="{1C6D4B8F-8BC3-B0D7-8ACC-00F1F1DCC57D}"/>
              </a:ext>
            </a:extLst>
          </p:cNvPr>
          <p:cNvSpPr txBox="1"/>
          <p:nvPr/>
        </p:nvSpPr>
        <p:spPr>
          <a:xfrm>
            <a:off x="2986063" y="3105788"/>
            <a:ext cx="3547962" cy="523220"/>
          </a:xfrm>
          <a:prstGeom prst="rect">
            <a:avLst/>
          </a:prstGeom>
          <a:noFill/>
        </p:spPr>
        <p:txBody>
          <a:bodyPr wrap="square" anchor="ctr">
            <a:spAutoFit/>
          </a:bodyPr>
          <a:lstStyle/>
          <a:p>
            <a:r>
              <a:rPr lang="nl-NL" sz="2800"/>
              <a:t>Technologie</a:t>
            </a:r>
          </a:p>
        </p:txBody>
      </p:sp>
      <p:sp>
        <p:nvSpPr>
          <p:cNvPr id="22" name="Tekstvak 21">
            <a:extLst>
              <a:ext uri="{FF2B5EF4-FFF2-40B4-BE49-F238E27FC236}">
                <a16:creationId xmlns:a16="http://schemas.microsoft.com/office/drawing/2014/main" id="{2AD005D6-6AAE-24B5-8874-7789658C3733}"/>
              </a:ext>
            </a:extLst>
          </p:cNvPr>
          <p:cNvSpPr txBox="1"/>
          <p:nvPr/>
        </p:nvSpPr>
        <p:spPr>
          <a:xfrm>
            <a:off x="2986063" y="4293612"/>
            <a:ext cx="3547962" cy="523220"/>
          </a:xfrm>
          <a:prstGeom prst="rect">
            <a:avLst/>
          </a:prstGeom>
          <a:noFill/>
        </p:spPr>
        <p:txBody>
          <a:bodyPr wrap="square" anchor="ctr">
            <a:spAutoFit/>
          </a:bodyPr>
          <a:lstStyle/>
          <a:p>
            <a:r>
              <a:rPr lang="nl-NL" sz="2800" b="1"/>
              <a:t>Demonstrator</a:t>
            </a:r>
          </a:p>
        </p:txBody>
      </p:sp>
      <p:sp>
        <p:nvSpPr>
          <p:cNvPr id="23" name="Tekstvak 22">
            <a:extLst>
              <a:ext uri="{FF2B5EF4-FFF2-40B4-BE49-F238E27FC236}">
                <a16:creationId xmlns:a16="http://schemas.microsoft.com/office/drawing/2014/main" id="{CED80643-4322-57B2-6692-E755016F6326}"/>
              </a:ext>
            </a:extLst>
          </p:cNvPr>
          <p:cNvSpPr txBox="1"/>
          <p:nvPr/>
        </p:nvSpPr>
        <p:spPr>
          <a:xfrm>
            <a:off x="2986063" y="5480735"/>
            <a:ext cx="3547962" cy="523220"/>
          </a:xfrm>
          <a:prstGeom prst="rect">
            <a:avLst/>
          </a:prstGeom>
          <a:noFill/>
        </p:spPr>
        <p:txBody>
          <a:bodyPr wrap="square" anchor="ctr">
            <a:spAutoFit/>
          </a:bodyPr>
          <a:lstStyle/>
          <a:p>
            <a:r>
              <a:rPr lang="nl-NL" sz="2800" err="1"/>
              <a:t>Lessons</a:t>
            </a:r>
            <a:r>
              <a:rPr lang="nl-NL" sz="2800"/>
              <a:t> </a:t>
            </a:r>
            <a:r>
              <a:rPr lang="nl-NL" sz="2800" err="1"/>
              <a:t>learned</a:t>
            </a:r>
            <a:endParaRPr lang="nl-NL" sz="2800"/>
          </a:p>
        </p:txBody>
      </p:sp>
      <p:sp>
        <p:nvSpPr>
          <p:cNvPr id="3" name="Ovaal 2">
            <a:extLst>
              <a:ext uri="{FF2B5EF4-FFF2-40B4-BE49-F238E27FC236}">
                <a16:creationId xmlns:a16="http://schemas.microsoft.com/office/drawing/2014/main" id="{E04FA54C-6196-CF09-77A2-AF2248D95214}"/>
              </a:ext>
            </a:extLst>
          </p:cNvPr>
          <p:cNvSpPr/>
          <p:nvPr/>
        </p:nvSpPr>
        <p:spPr>
          <a:xfrm>
            <a:off x="2491750" y="3275914"/>
            <a:ext cx="182968" cy="182968"/>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sp>
        <p:nvSpPr>
          <p:cNvPr id="5" name="Ovaal 4">
            <a:extLst>
              <a:ext uri="{FF2B5EF4-FFF2-40B4-BE49-F238E27FC236}">
                <a16:creationId xmlns:a16="http://schemas.microsoft.com/office/drawing/2014/main" id="{C211E6AE-9D9A-9891-E583-F251B11218A6}"/>
              </a:ext>
            </a:extLst>
          </p:cNvPr>
          <p:cNvSpPr/>
          <p:nvPr/>
        </p:nvSpPr>
        <p:spPr>
          <a:xfrm>
            <a:off x="2491750" y="4463738"/>
            <a:ext cx="182968" cy="182968"/>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986176121"/>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2D5E82-BB1F-0DEE-1DD7-F72D2FFF31DF}"/>
              </a:ext>
            </a:extLst>
          </p:cNvPr>
          <p:cNvSpPr>
            <a:spLocks noGrp="1"/>
          </p:cNvSpPr>
          <p:nvPr>
            <p:ph type="title"/>
          </p:nvPr>
        </p:nvSpPr>
        <p:spPr/>
        <p:txBody>
          <a:bodyPr/>
          <a:lstStyle/>
          <a:p>
            <a:r>
              <a:rPr lang="nl-NL"/>
              <a:t>De </a:t>
            </a:r>
            <a:r>
              <a:rPr lang="nl-NL" err="1"/>
              <a:t>demonstrator</a:t>
            </a:r>
            <a:endParaRPr lang="nl-NL"/>
          </a:p>
        </p:txBody>
      </p:sp>
      <p:sp>
        <p:nvSpPr>
          <p:cNvPr id="3" name="Tijdelijke aanduiding voor inhoud 2">
            <a:extLst>
              <a:ext uri="{FF2B5EF4-FFF2-40B4-BE49-F238E27FC236}">
                <a16:creationId xmlns:a16="http://schemas.microsoft.com/office/drawing/2014/main" id="{1FECBED0-ABCB-0D42-D3BA-07C9A1D4E6F6}"/>
              </a:ext>
            </a:extLst>
          </p:cNvPr>
          <p:cNvSpPr>
            <a:spLocks noGrp="1"/>
          </p:cNvSpPr>
          <p:nvPr>
            <p:ph idx="1"/>
          </p:nvPr>
        </p:nvSpPr>
        <p:spPr/>
        <p:txBody>
          <a:bodyPr vert="horz" lIns="91440" tIns="45720" rIns="91440" bIns="45720" rtlCol="0" anchor="t">
            <a:normAutofit/>
          </a:bodyPr>
          <a:lstStyle/>
          <a:p>
            <a:pPr marL="0" indent="0">
              <a:buNone/>
            </a:pPr>
            <a:endParaRPr lang="nl-NL">
              <a:cs typeface="Calibri"/>
            </a:endParaRPr>
          </a:p>
          <a:p>
            <a:pPr marL="0" indent="0">
              <a:buNone/>
            </a:pPr>
            <a:endParaRPr lang="nl-NL"/>
          </a:p>
          <a:p>
            <a:pPr marL="0" indent="0">
              <a:buNone/>
            </a:pPr>
            <a:endParaRPr lang="nl-NL"/>
          </a:p>
        </p:txBody>
      </p:sp>
      <p:graphicFrame>
        <p:nvGraphicFramePr>
          <p:cNvPr id="4" name="Diagram 3">
            <a:extLst>
              <a:ext uri="{FF2B5EF4-FFF2-40B4-BE49-F238E27FC236}">
                <a16:creationId xmlns:a16="http://schemas.microsoft.com/office/drawing/2014/main" id="{E3CADE1C-B044-AA25-2BD1-27798672ABB3}"/>
              </a:ext>
            </a:extLst>
          </p:cNvPr>
          <p:cNvGraphicFramePr/>
          <p:nvPr/>
        </p:nvGraphicFramePr>
        <p:xfrm>
          <a:off x="1193554" y="2104091"/>
          <a:ext cx="9804892" cy="35595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481953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graphicEl>
                                              <a:dgm id="{0598EE5C-D6B8-4789-8D37-F0E7C35D29CF}"/>
                                            </p:graphicEl>
                                          </p:spTgt>
                                        </p:tgtEl>
                                        <p:attrNameLst>
                                          <p:attrName>style.visibility</p:attrName>
                                        </p:attrNameLst>
                                      </p:cBhvr>
                                      <p:to>
                                        <p:strVal val="visible"/>
                                      </p:to>
                                    </p:set>
                                    <p:animEffect transition="in" filter="randombar(horizontal)">
                                      <p:cBhvr>
                                        <p:cTn id="7" dur="500"/>
                                        <p:tgtEl>
                                          <p:spTgt spid="4">
                                            <p:graphicEl>
                                              <a:dgm id="{0598EE5C-D6B8-4789-8D37-F0E7C35D29CF}"/>
                                            </p:graphicEl>
                                          </p:spTgt>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4">
                                            <p:graphicEl>
                                              <a:dgm id="{77F7F9D2-E6CE-4602-A4D3-49E149E0F22C}"/>
                                            </p:graphicEl>
                                          </p:spTgt>
                                        </p:tgtEl>
                                        <p:attrNameLst>
                                          <p:attrName>style.visibility</p:attrName>
                                        </p:attrNameLst>
                                      </p:cBhvr>
                                      <p:to>
                                        <p:strVal val="visible"/>
                                      </p:to>
                                    </p:set>
                                    <p:animEffect transition="in" filter="randombar(horizontal)">
                                      <p:cBhvr>
                                        <p:cTn id="11" dur="500"/>
                                        <p:tgtEl>
                                          <p:spTgt spid="4">
                                            <p:graphicEl>
                                              <a:dgm id="{77F7F9D2-E6CE-4602-A4D3-49E149E0F22C}"/>
                                            </p:graphicEl>
                                          </p:spTgt>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
                                            <p:graphicEl>
                                              <a:dgm id="{8C1A7EF3-D4F8-4C8B-B2D4-D06B5B0E41D4}"/>
                                            </p:graphicEl>
                                          </p:spTgt>
                                        </p:tgtEl>
                                        <p:attrNameLst>
                                          <p:attrName>style.visibility</p:attrName>
                                        </p:attrNameLst>
                                      </p:cBhvr>
                                      <p:to>
                                        <p:strVal val="visible"/>
                                      </p:to>
                                    </p:set>
                                    <p:animEffect transition="in" filter="randombar(horizontal)">
                                      <p:cBhvr>
                                        <p:cTn id="15" dur="500"/>
                                        <p:tgtEl>
                                          <p:spTgt spid="4">
                                            <p:graphicEl>
                                              <a:dgm id="{8C1A7EF3-D4F8-4C8B-B2D4-D06B5B0E41D4}"/>
                                            </p:graphicEl>
                                          </p:spTgt>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4">
                                            <p:graphicEl>
                                              <a:dgm id="{FB68CEF1-B52E-4F42-88EC-7A1B4A8B398B}"/>
                                            </p:graphicEl>
                                          </p:spTgt>
                                        </p:tgtEl>
                                        <p:attrNameLst>
                                          <p:attrName>style.visibility</p:attrName>
                                        </p:attrNameLst>
                                      </p:cBhvr>
                                      <p:to>
                                        <p:strVal val="visible"/>
                                      </p:to>
                                    </p:set>
                                    <p:animEffect transition="in" filter="randombar(horizontal)">
                                      <p:cBhvr>
                                        <p:cTn id="19" dur="500"/>
                                        <p:tgtEl>
                                          <p:spTgt spid="4">
                                            <p:graphicEl>
                                              <a:dgm id="{FB68CEF1-B52E-4F42-88EC-7A1B4A8B398B}"/>
                                            </p:graphicEl>
                                          </p:spTgt>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4">
                                            <p:graphicEl>
                                              <a:dgm id="{4E39B8D2-1983-49F7-9EA1-619BBF090604}"/>
                                            </p:graphicEl>
                                          </p:spTgt>
                                        </p:tgtEl>
                                        <p:attrNameLst>
                                          <p:attrName>style.visibility</p:attrName>
                                        </p:attrNameLst>
                                      </p:cBhvr>
                                      <p:to>
                                        <p:strVal val="visible"/>
                                      </p:to>
                                    </p:set>
                                    <p:animEffect transition="in" filter="randombar(horizontal)">
                                      <p:cBhvr>
                                        <p:cTn id="23" dur="500"/>
                                        <p:tgtEl>
                                          <p:spTgt spid="4">
                                            <p:graphicEl>
                                              <a:dgm id="{4E39B8D2-1983-49F7-9EA1-619BBF09060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Afbeelding 13">
            <a:extLst>
              <a:ext uri="{FF2B5EF4-FFF2-40B4-BE49-F238E27FC236}">
                <a16:creationId xmlns:a16="http://schemas.microsoft.com/office/drawing/2014/main" id="{3EBBD667-69CF-97F7-F494-EB84AB49752C}"/>
              </a:ext>
            </a:extLst>
          </p:cNvPr>
          <p:cNvPicPr>
            <a:picLocks noChangeAspect="1"/>
          </p:cNvPicPr>
          <p:nvPr/>
        </p:nvPicPr>
        <p:blipFill>
          <a:blip r:embed="rId3"/>
          <a:stretch>
            <a:fillRect/>
          </a:stretch>
        </p:blipFill>
        <p:spPr>
          <a:xfrm>
            <a:off x="2702859" y="1514102"/>
            <a:ext cx="6786282" cy="4763164"/>
          </a:xfrm>
          <a:prstGeom prst="rect">
            <a:avLst/>
          </a:prstGeom>
        </p:spPr>
      </p:pic>
      <p:sp>
        <p:nvSpPr>
          <p:cNvPr id="4" name="Titel 3">
            <a:extLst>
              <a:ext uri="{FF2B5EF4-FFF2-40B4-BE49-F238E27FC236}">
                <a16:creationId xmlns:a16="http://schemas.microsoft.com/office/drawing/2014/main" id="{E2DF5D55-7C6D-1B39-0965-0A3D9FE8A3B6}"/>
              </a:ext>
            </a:extLst>
          </p:cNvPr>
          <p:cNvSpPr>
            <a:spLocks noGrp="1"/>
          </p:cNvSpPr>
          <p:nvPr>
            <p:ph type="title"/>
          </p:nvPr>
        </p:nvSpPr>
        <p:spPr/>
        <p:txBody>
          <a:bodyPr/>
          <a:lstStyle/>
          <a:p>
            <a:r>
              <a:rPr lang="nl-NL"/>
              <a:t>De </a:t>
            </a:r>
            <a:r>
              <a:rPr lang="nl-NL" err="1"/>
              <a:t>demonstrator</a:t>
            </a:r>
            <a:endParaRPr lang="nl-NL"/>
          </a:p>
        </p:txBody>
      </p:sp>
      <p:sp>
        <p:nvSpPr>
          <p:cNvPr id="37" name="Tekstvak 36">
            <a:extLst>
              <a:ext uri="{FF2B5EF4-FFF2-40B4-BE49-F238E27FC236}">
                <a16:creationId xmlns:a16="http://schemas.microsoft.com/office/drawing/2014/main" id="{0929967A-4D48-4411-1452-947A3B506667}"/>
              </a:ext>
            </a:extLst>
          </p:cNvPr>
          <p:cNvSpPr txBox="1"/>
          <p:nvPr/>
        </p:nvSpPr>
        <p:spPr>
          <a:xfrm>
            <a:off x="2792424" y="3599385"/>
            <a:ext cx="6612255"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4000" b="1" i="0" u="none" strike="noStrike" kern="1200" cap="none" spc="0" normalizeH="0" baseline="0" noProof="0">
                <a:ln>
                  <a:noFill/>
                </a:ln>
                <a:solidFill>
                  <a:srgbClr val="7030A0"/>
                </a:solidFill>
                <a:effectLst/>
                <a:uLnTx/>
                <a:uFillTx/>
                <a:latin typeface="Calibri" panose="020F0502020204030204"/>
                <a:ea typeface="+mn-ea"/>
                <a:cs typeface="+mn-cs"/>
              </a:rPr>
              <a:t>Koopovereenkomst Solid App</a:t>
            </a:r>
          </a:p>
        </p:txBody>
      </p:sp>
      <p:sp>
        <p:nvSpPr>
          <p:cNvPr id="15" name="Tekstvak 14">
            <a:extLst>
              <a:ext uri="{FF2B5EF4-FFF2-40B4-BE49-F238E27FC236}">
                <a16:creationId xmlns:a16="http://schemas.microsoft.com/office/drawing/2014/main" id="{D5F2BD5C-6662-7B7F-C64D-E3DAB3E5F109}"/>
              </a:ext>
            </a:extLst>
          </p:cNvPr>
          <p:cNvSpPr txBox="1"/>
          <p:nvPr/>
        </p:nvSpPr>
        <p:spPr>
          <a:xfrm>
            <a:off x="4563035" y="1546412"/>
            <a:ext cx="2933367" cy="369332"/>
          </a:xfrm>
          <a:prstGeom prst="rect">
            <a:avLst/>
          </a:prstGeom>
          <a:noFill/>
        </p:spPr>
        <p:txBody>
          <a:bodyPr wrap="none" rtlCol="0">
            <a:spAutoFit/>
          </a:bodyPr>
          <a:lstStyle/>
          <a:p>
            <a:r>
              <a:rPr lang="nl-NL">
                <a:solidFill>
                  <a:srgbClr val="002060"/>
                </a:solidFill>
              </a:rPr>
              <a:t>www.koopovereenkomst.app</a:t>
            </a:r>
          </a:p>
        </p:txBody>
      </p:sp>
    </p:spTree>
    <p:extLst>
      <p:ext uri="{BB962C8B-B14F-4D97-AF65-F5344CB8AC3E}">
        <p14:creationId xmlns:p14="http://schemas.microsoft.com/office/powerpoint/2010/main" val="3914916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Afbeelding 13">
            <a:extLst>
              <a:ext uri="{FF2B5EF4-FFF2-40B4-BE49-F238E27FC236}">
                <a16:creationId xmlns:a16="http://schemas.microsoft.com/office/drawing/2014/main" id="{3EBBD667-69CF-97F7-F494-EB84AB49752C}"/>
              </a:ext>
            </a:extLst>
          </p:cNvPr>
          <p:cNvPicPr>
            <a:picLocks noChangeAspect="1"/>
          </p:cNvPicPr>
          <p:nvPr/>
        </p:nvPicPr>
        <p:blipFill>
          <a:blip r:embed="rId3"/>
          <a:stretch>
            <a:fillRect/>
          </a:stretch>
        </p:blipFill>
        <p:spPr>
          <a:xfrm>
            <a:off x="385483" y="3899647"/>
            <a:ext cx="4026114" cy="2825854"/>
          </a:xfrm>
          <a:prstGeom prst="rect">
            <a:avLst/>
          </a:prstGeom>
        </p:spPr>
      </p:pic>
      <p:sp>
        <p:nvSpPr>
          <p:cNvPr id="37" name="Tekstvak 36">
            <a:extLst>
              <a:ext uri="{FF2B5EF4-FFF2-40B4-BE49-F238E27FC236}">
                <a16:creationId xmlns:a16="http://schemas.microsoft.com/office/drawing/2014/main" id="{0929967A-4D48-4411-1452-947A3B506667}"/>
              </a:ext>
            </a:extLst>
          </p:cNvPr>
          <p:cNvSpPr txBox="1"/>
          <p:nvPr/>
        </p:nvSpPr>
        <p:spPr>
          <a:xfrm>
            <a:off x="385484" y="4773965"/>
            <a:ext cx="3993776" cy="107721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3200" b="1" i="0" u="none" strike="noStrike" kern="1200" cap="none" spc="0" normalizeH="0" baseline="0" noProof="0">
                <a:ln>
                  <a:noFill/>
                </a:ln>
                <a:solidFill>
                  <a:srgbClr val="7030A0"/>
                </a:solidFill>
                <a:effectLst/>
                <a:uLnTx/>
                <a:uFillTx/>
                <a:latin typeface="Calibri" panose="020F0502020204030204"/>
                <a:ea typeface="+mn-ea"/>
                <a:cs typeface="+mn-cs"/>
              </a:rPr>
              <a:t>Koopovereenkomst Solid App</a:t>
            </a:r>
          </a:p>
        </p:txBody>
      </p:sp>
      <p:sp>
        <p:nvSpPr>
          <p:cNvPr id="15" name="Tekstvak 14">
            <a:extLst>
              <a:ext uri="{FF2B5EF4-FFF2-40B4-BE49-F238E27FC236}">
                <a16:creationId xmlns:a16="http://schemas.microsoft.com/office/drawing/2014/main" id="{D5F2BD5C-6662-7B7F-C64D-E3DAB3E5F109}"/>
              </a:ext>
            </a:extLst>
          </p:cNvPr>
          <p:cNvSpPr txBox="1"/>
          <p:nvPr/>
        </p:nvSpPr>
        <p:spPr>
          <a:xfrm>
            <a:off x="766483" y="3899952"/>
            <a:ext cx="3393142" cy="276999"/>
          </a:xfrm>
          <a:prstGeom prst="rect">
            <a:avLst/>
          </a:prstGeom>
          <a:noFill/>
        </p:spPr>
        <p:txBody>
          <a:bodyPr wrap="square" rtlCol="0" anchor="ctr">
            <a:spAutoFit/>
          </a:bodyPr>
          <a:lstStyle/>
          <a:p>
            <a:pPr algn="ctr"/>
            <a:r>
              <a:rPr lang="nl-NL" sz="1200">
                <a:solidFill>
                  <a:srgbClr val="002060"/>
                </a:solidFill>
              </a:rPr>
              <a:t>www.koopovereenkomst.app</a:t>
            </a:r>
          </a:p>
        </p:txBody>
      </p:sp>
      <p:cxnSp>
        <p:nvCxnSpPr>
          <p:cNvPr id="5" name="Rechte verbindingslijn met pijl 4">
            <a:extLst>
              <a:ext uri="{FF2B5EF4-FFF2-40B4-BE49-F238E27FC236}">
                <a16:creationId xmlns:a16="http://schemas.microsoft.com/office/drawing/2014/main" id="{0C79772A-4379-095F-8B5A-968808D92CC7}"/>
              </a:ext>
            </a:extLst>
          </p:cNvPr>
          <p:cNvCxnSpPr>
            <a:cxnSpLocks/>
          </p:cNvCxnSpPr>
          <p:nvPr/>
        </p:nvCxnSpPr>
        <p:spPr>
          <a:xfrm flipV="1">
            <a:off x="3957918" y="2667055"/>
            <a:ext cx="421342" cy="1174150"/>
          </a:xfrm>
          <a:prstGeom prst="straightConnector1">
            <a:avLst/>
          </a:prstGeom>
          <a:ln w="38100" cap="rnd">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pic>
        <p:nvPicPr>
          <p:cNvPr id="8" name="Afbeelding 7">
            <a:extLst>
              <a:ext uri="{FF2B5EF4-FFF2-40B4-BE49-F238E27FC236}">
                <a16:creationId xmlns:a16="http://schemas.microsoft.com/office/drawing/2014/main" id="{96254EB1-5086-0EC4-AEB2-5B9D740C7FD0}"/>
              </a:ext>
            </a:extLst>
          </p:cNvPr>
          <p:cNvPicPr>
            <a:picLocks noChangeAspect="1"/>
          </p:cNvPicPr>
          <p:nvPr/>
        </p:nvPicPr>
        <p:blipFill>
          <a:blip r:embed="rId3"/>
          <a:stretch>
            <a:fillRect/>
          </a:stretch>
        </p:blipFill>
        <p:spPr>
          <a:xfrm>
            <a:off x="4984377" y="3899647"/>
            <a:ext cx="4026114" cy="2825854"/>
          </a:xfrm>
          <a:prstGeom prst="rect">
            <a:avLst/>
          </a:prstGeom>
        </p:spPr>
      </p:pic>
      <p:sp>
        <p:nvSpPr>
          <p:cNvPr id="9" name="Tekstvak 8">
            <a:extLst>
              <a:ext uri="{FF2B5EF4-FFF2-40B4-BE49-F238E27FC236}">
                <a16:creationId xmlns:a16="http://schemas.microsoft.com/office/drawing/2014/main" id="{2E51DCA7-6805-5D1D-50C2-0D6F3A42F6DE}"/>
              </a:ext>
            </a:extLst>
          </p:cNvPr>
          <p:cNvSpPr txBox="1"/>
          <p:nvPr/>
        </p:nvSpPr>
        <p:spPr>
          <a:xfrm>
            <a:off x="4984378" y="4773965"/>
            <a:ext cx="3993776"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3200" b="1" i="0" u="none" strike="noStrike" kern="1200" cap="none" spc="0" normalizeH="0" baseline="0" noProof="0">
                <a:ln>
                  <a:noFill/>
                </a:ln>
                <a:solidFill>
                  <a:schemeClr val="bg2">
                    <a:lumMod val="50000"/>
                  </a:schemeClr>
                </a:solidFill>
                <a:effectLst/>
                <a:uLnTx/>
                <a:uFillTx/>
                <a:latin typeface="Calibri" panose="020F0502020204030204"/>
                <a:ea typeface="+mn-ea"/>
                <a:cs typeface="+mn-cs"/>
              </a:rPr>
              <a:t>Solid Browser</a:t>
            </a:r>
          </a:p>
        </p:txBody>
      </p:sp>
      <p:sp>
        <p:nvSpPr>
          <p:cNvPr id="10" name="Tekstvak 9">
            <a:extLst>
              <a:ext uri="{FF2B5EF4-FFF2-40B4-BE49-F238E27FC236}">
                <a16:creationId xmlns:a16="http://schemas.microsoft.com/office/drawing/2014/main" id="{CEEFE8E8-B13A-3364-BD44-EF945967904F}"/>
              </a:ext>
            </a:extLst>
          </p:cNvPr>
          <p:cNvSpPr txBox="1"/>
          <p:nvPr/>
        </p:nvSpPr>
        <p:spPr>
          <a:xfrm>
            <a:off x="5365377" y="3899952"/>
            <a:ext cx="3393142" cy="276999"/>
          </a:xfrm>
          <a:prstGeom prst="rect">
            <a:avLst/>
          </a:prstGeom>
          <a:noFill/>
        </p:spPr>
        <p:txBody>
          <a:bodyPr wrap="square" rtlCol="0" anchor="ctr">
            <a:spAutoFit/>
          </a:bodyPr>
          <a:lstStyle/>
          <a:p>
            <a:pPr algn="ctr"/>
            <a:r>
              <a:rPr lang="nl-NL" sz="1200" err="1">
                <a:solidFill>
                  <a:srgbClr val="002060"/>
                </a:solidFill>
              </a:rPr>
              <a:t>solid-browser.app</a:t>
            </a:r>
            <a:endParaRPr lang="nl-NL" sz="1200">
              <a:solidFill>
                <a:srgbClr val="002060"/>
              </a:solidFill>
            </a:endParaRPr>
          </a:p>
        </p:txBody>
      </p:sp>
      <p:cxnSp>
        <p:nvCxnSpPr>
          <p:cNvPr id="11" name="Rechte verbindingslijn met pijl 10">
            <a:extLst>
              <a:ext uri="{FF2B5EF4-FFF2-40B4-BE49-F238E27FC236}">
                <a16:creationId xmlns:a16="http://schemas.microsoft.com/office/drawing/2014/main" id="{04212953-5237-7FBD-B8FF-2D151D82484D}"/>
              </a:ext>
            </a:extLst>
          </p:cNvPr>
          <p:cNvCxnSpPr>
            <a:cxnSpLocks/>
          </p:cNvCxnSpPr>
          <p:nvPr/>
        </p:nvCxnSpPr>
        <p:spPr>
          <a:xfrm flipH="1" flipV="1">
            <a:off x="4934603" y="2667055"/>
            <a:ext cx="636962" cy="1174151"/>
          </a:xfrm>
          <a:prstGeom prst="straightConnector1">
            <a:avLst/>
          </a:prstGeom>
          <a:ln w="38100" cap="rnd">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C21B2C2B-E823-E59C-6DBD-9D71FF78C7E0}"/>
              </a:ext>
            </a:extLst>
          </p:cNvPr>
          <p:cNvPicPr>
            <a:picLocks noChangeAspect="1"/>
          </p:cNvPicPr>
          <p:nvPr/>
        </p:nvPicPr>
        <p:blipFill rotWithShape="1">
          <a:blip r:embed="rId4"/>
          <a:srcRect l="6164" t="7381" r="5251" b="7261"/>
          <a:stretch/>
        </p:blipFill>
        <p:spPr>
          <a:xfrm>
            <a:off x="4049923" y="1564743"/>
            <a:ext cx="1250576" cy="1102312"/>
          </a:xfrm>
          <a:prstGeom prst="rect">
            <a:avLst/>
          </a:prstGeom>
        </p:spPr>
      </p:pic>
      <p:pic>
        <p:nvPicPr>
          <p:cNvPr id="6" name="Picture 49" descr="Icon&#10;&#10;Description automatically generated">
            <a:extLst>
              <a:ext uri="{FF2B5EF4-FFF2-40B4-BE49-F238E27FC236}">
                <a16:creationId xmlns:a16="http://schemas.microsoft.com/office/drawing/2014/main" id="{C030776A-4ED8-B4F2-DC94-9E66FD36F9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47385" y="2169601"/>
            <a:ext cx="503273" cy="503273"/>
          </a:xfrm>
          <a:prstGeom prst="rect">
            <a:avLst/>
          </a:prstGeom>
        </p:spPr>
      </p:pic>
      <p:sp>
        <p:nvSpPr>
          <p:cNvPr id="21" name="Tekstvak 20">
            <a:extLst>
              <a:ext uri="{FF2B5EF4-FFF2-40B4-BE49-F238E27FC236}">
                <a16:creationId xmlns:a16="http://schemas.microsoft.com/office/drawing/2014/main" id="{99B219F4-A935-FD1A-92C3-D9E789834FB3}"/>
              </a:ext>
            </a:extLst>
          </p:cNvPr>
          <p:cNvSpPr txBox="1"/>
          <p:nvPr/>
        </p:nvSpPr>
        <p:spPr>
          <a:xfrm>
            <a:off x="4336362" y="2340947"/>
            <a:ext cx="598241" cy="369332"/>
          </a:xfrm>
          <a:prstGeom prst="rect">
            <a:avLst/>
          </a:prstGeom>
          <a:noFill/>
        </p:spPr>
        <p:txBody>
          <a:bodyPr wrap="none" rtlCol="0">
            <a:spAutoFit/>
          </a:bodyPr>
          <a:lstStyle/>
          <a:p>
            <a:r>
              <a:rPr lang="nl-NL"/>
              <a:t>POD</a:t>
            </a:r>
          </a:p>
        </p:txBody>
      </p:sp>
      <p:sp>
        <p:nvSpPr>
          <p:cNvPr id="22" name="Tekstvak 21">
            <a:extLst>
              <a:ext uri="{FF2B5EF4-FFF2-40B4-BE49-F238E27FC236}">
                <a16:creationId xmlns:a16="http://schemas.microsoft.com/office/drawing/2014/main" id="{A37D00BB-6918-76DE-8116-D713F66DA5BB}"/>
              </a:ext>
            </a:extLst>
          </p:cNvPr>
          <p:cNvSpPr txBox="1"/>
          <p:nvPr/>
        </p:nvSpPr>
        <p:spPr>
          <a:xfrm>
            <a:off x="5228665" y="2015560"/>
            <a:ext cx="513539" cy="307777"/>
          </a:xfrm>
          <a:prstGeom prst="rect">
            <a:avLst/>
          </a:prstGeom>
          <a:noFill/>
        </p:spPr>
        <p:txBody>
          <a:bodyPr wrap="none" rtlCol="0">
            <a:spAutoFit/>
          </a:bodyPr>
          <a:lstStyle/>
          <a:p>
            <a:r>
              <a:rPr lang="nl-NL" sz="1400"/>
              <a:t>Vera</a:t>
            </a:r>
          </a:p>
        </p:txBody>
      </p:sp>
    </p:spTree>
    <p:extLst>
      <p:ext uri="{BB962C8B-B14F-4D97-AF65-F5344CB8AC3E}">
        <p14:creationId xmlns:p14="http://schemas.microsoft.com/office/powerpoint/2010/main" val="61550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randombar(horizontal)">
                                      <p:cBhvr>
                                        <p:cTn id="16" dur="500"/>
                                        <p:tgtEl>
                                          <p:spTgt spid="21"/>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randombar(horizontal)">
                                      <p:cBhvr>
                                        <p:cTn id="19" dur="500"/>
                                        <p:tgtEl>
                                          <p:spTgt spid="22"/>
                                        </p:tgtEl>
                                      </p:cBhvr>
                                    </p:animEffect>
                                  </p:childTnLst>
                                </p:cTn>
                              </p:par>
                            </p:childTnLst>
                          </p:cTn>
                        </p:par>
                        <p:par>
                          <p:cTn id="20" fill="hold">
                            <p:stCondLst>
                              <p:cond delay="500"/>
                            </p:stCondLst>
                            <p:childTnLst>
                              <p:par>
                                <p:cTn id="21" presetID="14" presetClass="entr" presetSubtype="10" fill="hold" nodeType="afterEffect">
                                  <p:stCondLst>
                                    <p:cond delay="750"/>
                                  </p:stCondLst>
                                  <p:childTnLst>
                                    <p:set>
                                      <p:cBhvr>
                                        <p:cTn id="22" dur="1" fill="hold">
                                          <p:stCondLst>
                                            <p:cond delay="0"/>
                                          </p:stCondLst>
                                        </p:cTn>
                                        <p:tgtEl>
                                          <p:spTgt spid="8"/>
                                        </p:tgtEl>
                                        <p:attrNameLst>
                                          <p:attrName>style.visibility</p:attrName>
                                        </p:attrNameLst>
                                      </p:cBhvr>
                                      <p:to>
                                        <p:strVal val="visible"/>
                                      </p:to>
                                    </p:set>
                                    <p:animEffect transition="in" filter="randombar(horizontal)">
                                      <p:cBhvr>
                                        <p:cTn id="23" dur="500"/>
                                        <p:tgtEl>
                                          <p:spTgt spid="8"/>
                                        </p:tgtEl>
                                      </p:cBhvr>
                                    </p:animEffect>
                                  </p:childTnLst>
                                </p:cTn>
                              </p:par>
                              <p:par>
                                <p:cTn id="24" presetID="14" presetClass="entr" presetSubtype="10" fill="hold" grpId="0" nodeType="withEffect">
                                  <p:stCondLst>
                                    <p:cond delay="750"/>
                                  </p:stCondLst>
                                  <p:childTnLst>
                                    <p:set>
                                      <p:cBhvr>
                                        <p:cTn id="25" dur="1" fill="hold">
                                          <p:stCondLst>
                                            <p:cond delay="0"/>
                                          </p:stCondLst>
                                        </p:cTn>
                                        <p:tgtEl>
                                          <p:spTgt spid="9"/>
                                        </p:tgtEl>
                                        <p:attrNameLst>
                                          <p:attrName>style.visibility</p:attrName>
                                        </p:attrNameLst>
                                      </p:cBhvr>
                                      <p:to>
                                        <p:strVal val="visible"/>
                                      </p:to>
                                    </p:set>
                                    <p:animEffect transition="in" filter="randombar(horizontal)">
                                      <p:cBhvr>
                                        <p:cTn id="26" dur="500"/>
                                        <p:tgtEl>
                                          <p:spTgt spid="9"/>
                                        </p:tgtEl>
                                      </p:cBhvr>
                                    </p:animEffect>
                                  </p:childTnLst>
                                </p:cTn>
                              </p:par>
                              <p:par>
                                <p:cTn id="27" presetID="14" presetClass="entr" presetSubtype="10" fill="hold" grpId="0" nodeType="withEffect">
                                  <p:stCondLst>
                                    <p:cond delay="750"/>
                                  </p:stCondLst>
                                  <p:childTnLst>
                                    <p:set>
                                      <p:cBhvr>
                                        <p:cTn id="28" dur="1" fill="hold">
                                          <p:stCondLst>
                                            <p:cond delay="0"/>
                                          </p:stCondLst>
                                        </p:cTn>
                                        <p:tgtEl>
                                          <p:spTgt spid="10"/>
                                        </p:tgtEl>
                                        <p:attrNameLst>
                                          <p:attrName>style.visibility</p:attrName>
                                        </p:attrNameLst>
                                      </p:cBhvr>
                                      <p:to>
                                        <p:strVal val="visible"/>
                                      </p:to>
                                    </p:set>
                                    <p:animEffect transition="in" filter="randombar(horizontal)">
                                      <p:cBhvr>
                                        <p:cTn id="29" dur="500"/>
                                        <p:tgtEl>
                                          <p:spTgt spid="10"/>
                                        </p:tgtEl>
                                      </p:cBhvr>
                                    </p:animEffect>
                                  </p:childTnLst>
                                </p:cTn>
                              </p:par>
                            </p:childTnLst>
                          </p:cTn>
                        </p:par>
                        <p:par>
                          <p:cTn id="30" fill="hold">
                            <p:stCondLst>
                              <p:cond delay="1750"/>
                            </p:stCondLst>
                            <p:childTnLst>
                              <p:par>
                                <p:cTn id="31" presetID="22" presetClass="entr" presetSubtype="4" fill="hold"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down)">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1" grpId="0"/>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Rechte verbindingslijn met pijl 4">
            <a:extLst>
              <a:ext uri="{FF2B5EF4-FFF2-40B4-BE49-F238E27FC236}">
                <a16:creationId xmlns:a16="http://schemas.microsoft.com/office/drawing/2014/main" id="{0C79772A-4379-095F-8B5A-968808D92CC7}"/>
              </a:ext>
            </a:extLst>
          </p:cNvPr>
          <p:cNvCxnSpPr>
            <a:cxnSpLocks/>
          </p:cNvCxnSpPr>
          <p:nvPr/>
        </p:nvCxnSpPr>
        <p:spPr>
          <a:xfrm flipH="1" flipV="1">
            <a:off x="5450658" y="2796032"/>
            <a:ext cx="2577236" cy="1474941"/>
          </a:xfrm>
          <a:prstGeom prst="straightConnector1">
            <a:avLst/>
          </a:prstGeom>
          <a:ln w="38100" cap="rnd">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Rechte verbindingslijn met pijl 10">
            <a:extLst>
              <a:ext uri="{FF2B5EF4-FFF2-40B4-BE49-F238E27FC236}">
                <a16:creationId xmlns:a16="http://schemas.microsoft.com/office/drawing/2014/main" id="{04212953-5237-7FBD-B8FF-2D151D82484D}"/>
              </a:ext>
            </a:extLst>
          </p:cNvPr>
          <p:cNvCxnSpPr>
            <a:cxnSpLocks/>
          </p:cNvCxnSpPr>
          <p:nvPr/>
        </p:nvCxnSpPr>
        <p:spPr>
          <a:xfrm flipH="1">
            <a:off x="5450658" y="1474523"/>
            <a:ext cx="2380172" cy="373327"/>
          </a:xfrm>
          <a:prstGeom prst="straightConnector1">
            <a:avLst/>
          </a:prstGeom>
          <a:ln w="38100" cap="rnd">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pic>
        <p:nvPicPr>
          <p:cNvPr id="23" name="Afbeelding 22">
            <a:extLst>
              <a:ext uri="{FF2B5EF4-FFF2-40B4-BE49-F238E27FC236}">
                <a16:creationId xmlns:a16="http://schemas.microsoft.com/office/drawing/2014/main" id="{5F9D5E6C-B4C6-F611-7301-172D01D8B903}"/>
              </a:ext>
            </a:extLst>
          </p:cNvPr>
          <p:cNvPicPr>
            <a:picLocks noChangeAspect="1"/>
          </p:cNvPicPr>
          <p:nvPr/>
        </p:nvPicPr>
        <p:blipFill>
          <a:blip r:embed="rId3"/>
          <a:stretch>
            <a:fillRect/>
          </a:stretch>
        </p:blipFill>
        <p:spPr>
          <a:xfrm>
            <a:off x="385483" y="3899647"/>
            <a:ext cx="4026114" cy="2825854"/>
          </a:xfrm>
          <a:prstGeom prst="rect">
            <a:avLst/>
          </a:prstGeom>
        </p:spPr>
      </p:pic>
      <p:sp>
        <p:nvSpPr>
          <p:cNvPr id="24" name="Tekstvak 23">
            <a:extLst>
              <a:ext uri="{FF2B5EF4-FFF2-40B4-BE49-F238E27FC236}">
                <a16:creationId xmlns:a16="http://schemas.microsoft.com/office/drawing/2014/main" id="{8144B620-1F4A-B27E-4F3D-201B7BF583E9}"/>
              </a:ext>
            </a:extLst>
          </p:cNvPr>
          <p:cNvSpPr txBox="1"/>
          <p:nvPr/>
        </p:nvSpPr>
        <p:spPr>
          <a:xfrm>
            <a:off x="385484" y="4773965"/>
            <a:ext cx="3993776" cy="107721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3200" b="1" i="0" u="none" strike="noStrike" kern="1200" cap="none" spc="0" normalizeH="0" baseline="0" noProof="0">
                <a:ln>
                  <a:noFill/>
                </a:ln>
                <a:solidFill>
                  <a:srgbClr val="7030A0"/>
                </a:solidFill>
                <a:effectLst/>
                <a:uLnTx/>
                <a:uFillTx/>
                <a:latin typeface="Calibri" panose="020F0502020204030204"/>
                <a:ea typeface="+mn-ea"/>
                <a:cs typeface="+mn-cs"/>
              </a:rPr>
              <a:t>Koopovereenkomst Solid App</a:t>
            </a:r>
          </a:p>
        </p:txBody>
      </p:sp>
      <p:sp>
        <p:nvSpPr>
          <p:cNvPr id="25" name="Tekstvak 24">
            <a:extLst>
              <a:ext uri="{FF2B5EF4-FFF2-40B4-BE49-F238E27FC236}">
                <a16:creationId xmlns:a16="http://schemas.microsoft.com/office/drawing/2014/main" id="{194FEEEB-4112-0EBF-CBE0-56CB22335FFD}"/>
              </a:ext>
            </a:extLst>
          </p:cNvPr>
          <p:cNvSpPr txBox="1"/>
          <p:nvPr/>
        </p:nvSpPr>
        <p:spPr>
          <a:xfrm>
            <a:off x="766483" y="3899952"/>
            <a:ext cx="3393142" cy="276999"/>
          </a:xfrm>
          <a:prstGeom prst="rect">
            <a:avLst/>
          </a:prstGeom>
          <a:noFill/>
        </p:spPr>
        <p:txBody>
          <a:bodyPr wrap="square" rtlCol="0" anchor="ctr">
            <a:spAutoFit/>
          </a:bodyPr>
          <a:lstStyle/>
          <a:p>
            <a:pPr algn="ctr"/>
            <a:r>
              <a:rPr lang="nl-NL" sz="1200">
                <a:solidFill>
                  <a:srgbClr val="002060"/>
                </a:solidFill>
              </a:rPr>
              <a:t>www.koopovereenkomst.app</a:t>
            </a:r>
          </a:p>
        </p:txBody>
      </p:sp>
      <p:sp>
        <p:nvSpPr>
          <p:cNvPr id="26" name="Rechthoek: afgeronde hoeken 25">
            <a:extLst>
              <a:ext uri="{FF2B5EF4-FFF2-40B4-BE49-F238E27FC236}">
                <a16:creationId xmlns:a16="http://schemas.microsoft.com/office/drawing/2014/main" id="{0562E8B0-C278-A617-D7F5-5EAB344FF019}"/>
              </a:ext>
            </a:extLst>
          </p:cNvPr>
          <p:cNvSpPr/>
          <p:nvPr/>
        </p:nvSpPr>
        <p:spPr>
          <a:xfrm>
            <a:off x="404282" y="3909482"/>
            <a:ext cx="3964517" cy="2770395"/>
          </a:xfrm>
          <a:prstGeom prst="roundRect">
            <a:avLst>
              <a:gd name="adj" fmla="val 1616"/>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1033" name="Groep 1032">
            <a:extLst>
              <a:ext uri="{FF2B5EF4-FFF2-40B4-BE49-F238E27FC236}">
                <a16:creationId xmlns:a16="http://schemas.microsoft.com/office/drawing/2014/main" id="{BC2951A5-9D09-3F69-DFC4-095FACED2889}"/>
              </a:ext>
            </a:extLst>
          </p:cNvPr>
          <p:cNvGrpSpPr/>
          <p:nvPr/>
        </p:nvGrpSpPr>
        <p:grpSpPr>
          <a:xfrm>
            <a:off x="4049923" y="1564743"/>
            <a:ext cx="1250576" cy="1102312"/>
            <a:chOff x="4049923" y="1564743"/>
            <a:chExt cx="1250576" cy="1102312"/>
          </a:xfrm>
        </p:grpSpPr>
        <p:pic>
          <p:nvPicPr>
            <p:cNvPr id="1024" name="Afbeelding 1023">
              <a:extLst>
                <a:ext uri="{FF2B5EF4-FFF2-40B4-BE49-F238E27FC236}">
                  <a16:creationId xmlns:a16="http://schemas.microsoft.com/office/drawing/2014/main" id="{FD2C51B1-6403-A5AD-3964-482D8102EA4D}"/>
                </a:ext>
              </a:extLst>
            </p:cNvPr>
            <p:cNvPicPr>
              <a:picLocks noChangeAspect="1"/>
            </p:cNvPicPr>
            <p:nvPr/>
          </p:nvPicPr>
          <p:blipFill rotWithShape="1">
            <a:blip r:embed="rId4"/>
            <a:srcRect l="6164" t="7381" r="5251" b="7261"/>
            <a:stretch/>
          </p:blipFill>
          <p:spPr>
            <a:xfrm>
              <a:off x="4049923" y="1564743"/>
              <a:ext cx="1250576" cy="1102312"/>
            </a:xfrm>
            <a:prstGeom prst="rect">
              <a:avLst/>
            </a:prstGeom>
          </p:spPr>
        </p:pic>
        <p:sp>
          <p:nvSpPr>
            <p:cNvPr id="1032" name="Rechthoek 1031">
              <a:extLst>
                <a:ext uri="{FF2B5EF4-FFF2-40B4-BE49-F238E27FC236}">
                  <a16:creationId xmlns:a16="http://schemas.microsoft.com/office/drawing/2014/main" id="{7F2937BC-42F4-5AB6-D728-FC906F5F2595}"/>
                </a:ext>
              </a:extLst>
            </p:cNvPr>
            <p:cNvSpPr/>
            <p:nvPr/>
          </p:nvSpPr>
          <p:spPr>
            <a:xfrm>
              <a:off x="4328160" y="1771650"/>
              <a:ext cx="619224" cy="723900"/>
            </a:xfrm>
            <a:prstGeom prst="rect">
              <a:avLst/>
            </a:prstGeom>
            <a:solidFill>
              <a:srgbClr val="7C4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pic>
        <p:nvPicPr>
          <p:cNvPr id="1025" name="Picture 49" descr="Icon&#10;&#10;Description automatically generated">
            <a:extLst>
              <a:ext uri="{FF2B5EF4-FFF2-40B4-BE49-F238E27FC236}">
                <a16:creationId xmlns:a16="http://schemas.microsoft.com/office/drawing/2014/main" id="{8BE57AED-A945-C477-3652-4A9A1134C6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47385" y="2169601"/>
            <a:ext cx="503273" cy="503273"/>
          </a:xfrm>
          <a:prstGeom prst="rect">
            <a:avLst/>
          </a:prstGeom>
        </p:spPr>
      </p:pic>
      <p:pic>
        <p:nvPicPr>
          <p:cNvPr id="1036" name="Picture 171" descr="Shape&#10;&#10;Description automatically generated with low confidence">
            <a:extLst>
              <a:ext uri="{FF2B5EF4-FFF2-40B4-BE49-F238E27FC236}">
                <a16:creationId xmlns:a16="http://schemas.microsoft.com/office/drawing/2014/main" id="{6F42B19D-D85F-EBD6-26AE-D2713A51C83E}"/>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4411597" y="1786945"/>
            <a:ext cx="346655" cy="346655"/>
          </a:xfrm>
          <a:prstGeom prst="rect">
            <a:avLst/>
          </a:prstGeom>
        </p:spPr>
      </p:pic>
      <p:pic>
        <p:nvPicPr>
          <p:cNvPr id="1035" name="Picture 171" descr="Shape&#10;&#10;Description automatically generated with low confidence">
            <a:extLst>
              <a:ext uri="{FF2B5EF4-FFF2-40B4-BE49-F238E27FC236}">
                <a16:creationId xmlns:a16="http://schemas.microsoft.com/office/drawing/2014/main" id="{4EDC50B0-06F8-DC0E-66FF-E6C31653F27C}"/>
              </a:ext>
            </a:extLst>
          </p:cNvPr>
          <p:cNvPicPr>
            <a:picLocks noChangeAspect="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584924" y="2046025"/>
            <a:ext cx="346655" cy="346655"/>
          </a:xfrm>
          <a:prstGeom prst="rect">
            <a:avLst/>
          </a:prstGeom>
        </p:spPr>
      </p:pic>
      <p:pic>
        <p:nvPicPr>
          <p:cNvPr id="3" name="Afbeelding 2">
            <a:extLst>
              <a:ext uri="{FF2B5EF4-FFF2-40B4-BE49-F238E27FC236}">
                <a16:creationId xmlns:a16="http://schemas.microsoft.com/office/drawing/2014/main" id="{BEF2FC90-4B78-327D-8BA1-B6538722D5C5}"/>
              </a:ext>
            </a:extLst>
          </p:cNvPr>
          <p:cNvPicPr>
            <a:picLocks noChangeAspect="1"/>
          </p:cNvPicPr>
          <p:nvPr/>
        </p:nvPicPr>
        <p:blipFill>
          <a:blip r:embed="rId3"/>
          <a:stretch>
            <a:fillRect/>
          </a:stretch>
        </p:blipFill>
        <p:spPr>
          <a:xfrm>
            <a:off x="7897906" y="233082"/>
            <a:ext cx="4026114" cy="2825854"/>
          </a:xfrm>
          <a:prstGeom prst="rect">
            <a:avLst/>
          </a:prstGeom>
        </p:spPr>
      </p:pic>
      <p:sp>
        <p:nvSpPr>
          <p:cNvPr id="6" name="Tekstvak 5">
            <a:extLst>
              <a:ext uri="{FF2B5EF4-FFF2-40B4-BE49-F238E27FC236}">
                <a16:creationId xmlns:a16="http://schemas.microsoft.com/office/drawing/2014/main" id="{3FE82513-7210-5FE5-F2B6-102C75F5B7D4}"/>
              </a:ext>
            </a:extLst>
          </p:cNvPr>
          <p:cNvSpPr txBox="1"/>
          <p:nvPr/>
        </p:nvSpPr>
        <p:spPr>
          <a:xfrm>
            <a:off x="8278906" y="233387"/>
            <a:ext cx="3393142" cy="276999"/>
          </a:xfrm>
          <a:prstGeom prst="rect">
            <a:avLst/>
          </a:prstGeom>
          <a:noFill/>
        </p:spPr>
        <p:txBody>
          <a:bodyPr wrap="square" rtlCol="0" anchor="ctr">
            <a:spAutoFit/>
          </a:bodyPr>
          <a:lstStyle/>
          <a:p>
            <a:pPr algn="ctr"/>
            <a:r>
              <a:rPr lang="nl-NL" sz="1200">
                <a:solidFill>
                  <a:srgbClr val="002060"/>
                </a:solidFill>
              </a:rPr>
              <a:t>mijn.overheid.nl</a:t>
            </a:r>
          </a:p>
        </p:txBody>
      </p:sp>
      <p:pic>
        <p:nvPicPr>
          <p:cNvPr id="7" name="Picture 2" descr="Rijksoverheid | Rijkshuisstijl">
            <a:extLst>
              <a:ext uri="{FF2B5EF4-FFF2-40B4-BE49-F238E27FC236}">
                <a16:creationId xmlns:a16="http://schemas.microsoft.com/office/drawing/2014/main" id="{66611B2F-002C-4185-840F-0C22CFCBF28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43453"/>
          <a:stretch/>
        </p:blipFill>
        <p:spPr bwMode="auto">
          <a:xfrm>
            <a:off x="8500110" y="497798"/>
            <a:ext cx="2857500" cy="1077218"/>
          </a:xfrm>
          <a:prstGeom prst="rect">
            <a:avLst/>
          </a:prstGeom>
          <a:noFill/>
          <a:extLst>
            <a:ext uri="{909E8E84-426E-40DD-AFC4-6F175D3DCCD1}">
              <a14:hiddenFill xmlns:a14="http://schemas.microsoft.com/office/drawing/2010/main">
                <a:solidFill>
                  <a:srgbClr val="FFFFFF"/>
                </a:solidFill>
              </a14:hiddenFill>
            </a:ext>
          </a:extLst>
        </p:spPr>
      </p:pic>
      <p:sp>
        <p:nvSpPr>
          <p:cNvPr id="12" name="Tekstvak 11">
            <a:extLst>
              <a:ext uri="{FF2B5EF4-FFF2-40B4-BE49-F238E27FC236}">
                <a16:creationId xmlns:a16="http://schemas.microsoft.com/office/drawing/2014/main" id="{D49B3EC1-B42E-57C4-B474-05B40AC4F245}"/>
              </a:ext>
            </a:extLst>
          </p:cNvPr>
          <p:cNvSpPr txBox="1"/>
          <p:nvPr/>
        </p:nvSpPr>
        <p:spPr>
          <a:xfrm>
            <a:off x="7897907" y="1307261"/>
            <a:ext cx="3993776"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3200" b="1" i="0" u="none" strike="noStrike" kern="1200" cap="none" spc="0" normalizeH="0" baseline="0" noProof="0">
                <a:ln>
                  <a:noFill/>
                </a:ln>
                <a:solidFill>
                  <a:srgbClr val="154273"/>
                </a:solidFill>
                <a:effectLst/>
                <a:uLnTx/>
                <a:uFillTx/>
                <a:latin typeface="Calibri" panose="020F0502020204030204"/>
                <a:ea typeface="+mn-ea"/>
                <a:cs typeface="+mn-cs"/>
              </a:rPr>
              <a:t>mijn.overheid.nl</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800" b="1" i="0" u="none" strike="noStrike" kern="1200" cap="none" spc="0" normalizeH="0" baseline="0" noProof="0">
              <a:ln>
                <a:noFill/>
              </a:ln>
              <a:solidFill>
                <a:srgbClr val="154273"/>
              </a:solidFill>
              <a:effectLst/>
              <a:uLnTx/>
              <a:uFillTx/>
              <a:latin typeface="Calibri" panose="020F0502020204030204"/>
              <a:ea typeface="+mn-ea"/>
              <a:cs typeface="+mn-cs"/>
            </a:endParaRPr>
          </a:p>
        </p:txBody>
      </p:sp>
      <p:pic>
        <p:nvPicPr>
          <p:cNvPr id="13" name="Afbeelding 12">
            <a:extLst>
              <a:ext uri="{FF2B5EF4-FFF2-40B4-BE49-F238E27FC236}">
                <a16:creationId xmlns:a16="http://schemas.microsoft.com/office/drawing/2014/main" id="{9562FE30-A118-A958-0E8B-1FE058D9A830}"/>
              </a:ext>
            </a:extLst>
          </p:cNvPr>
          <p:cNvPicPr>
            <a:picLocks noChangeAspect="1"/>
          </p:cNvPicPr>
          <p:nvPr/>
        </p:nvPicPr>
        <p:blipFill>
          <a:blip r:embed="rId3"/>
          <a:stretch>
            <a:fillRect/>
          </a:stretch>
        </p:blipFill>
        <p:spPr>
          <a:xfrm>
            <a:off x="8064873" y="3952219"/>
            <a:ext cx="4026114" cy="2825854"/>
          </a:xfrm>
          <a:prstGeom prst="rect">
            <a:avLst/>
          </a:prstGeom>
        </p:spPr>
      </p:pic>
      <p:sp>
        <p:nvSpPr>
          <p:cNvPr id="16" name="Tekstvak 15">
            <a:extLst>
              <a:ext uri="{FF2B5EF4-FFF2-40B4-BE49-F238E27FC236}">
                <a16:creationId xmlns:a16="http://schemas.microsoft.com/office/drawing/2014/main" id="{3A2C2C55-8C63-BA9B-C416-5F8F157CD82F}"/>
              </a:ext>
            </a:extLst>
          </p:cNvPr>
          <p:cNvSpPr txBox="1"/>
          <p:nvPr/>
        </p:nvSpPr>
        <p:spPr>
          <a:xfrm>
            <a:off x="8445873" y="3952524"/>
            <a:ext cx="3393142" cy="276999"/>
          </a:xfrm>
          <a:prstGeom prst="rect">
            <a:avLst/>
          </a:prstGeom>
          <a:noFill/>
        </p:spPr>
        <p:txBody>
          <a:bodyPr wrap="square" rtlCol="0" anchor="ctr">
            <a:spAutoFit/>
          </a:bodyPr>
          <a:lstStyle/>
          <a:p>
            <a:pPr algn="ctr"/>
            <a:r>
              <a:rPr lang="nl-NL" sz="1200">
                <a:solidFill>
                  <a:srgbClr val="002060"/>
                </a:solidFill>
              </a:rPr>
              <a:t>mijn.kadaster.nl</a:t>
            </a:r>
          </a:p>
        </p:txBody>
      </p:sp>
      <p:sp>
        <p:nvSpPr>
          <p:cNvPr id="18" name="Tekstvak 17">
            <a:extLst>
              <a:ext uri="{FF2B5EF4-FFF2-40B4-BE49-F238E27FC236}">
                <a16:creationId xmlns:a16="http://schemas.microsoft.com/office/drawing/2014/main" id="{A20611B7-CFF4-2501-AB44-AE1A4C673DAA}"/>
              </a:ext>
            </a:extLst>
          </p:cNvPr>
          <p:cNvSpPr txBox="1"/>
          <p:nvPr/>
        </p:nvSpPr>
        <p:spPr>
          <a:xfrm>
            <a:off x="8064874" y="5087358"/>
            <a:ext cx="3993776"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3200" b="1" i="0" u="none" strike="noStrike" kern="1200" cap="none" spc="0" normalizeH="0" baseline="0" noProof="0">
                <a:ln>
                  <a:noFill/>
                </a:ln>
                <a:solidFill>
                  <a:srgbClr val="154273"/>
                </a:solidFill>
                <a:effectLst/>
                <a:uLnTx/>
                <a:uFillTx/>
                <a:latin typeface="Calibri" panose="020F0502020204030204"/>
                <a:ea typeface="+mn-ea"/>
                <a:cs typeface="+mn-cs"/>
              </a:rPr>
              <a:t>mijn.kadaster.nl</a:t>
            </a:r>
          </a:p>
        </p:txBody>
      </p:sp>
      <p:pic>
        <p:nvPicPr>
          <p:cNvPr id="1028" name="Picture 4" descr="logo-kadaster - Van Kinsbergen">
            <a:extLst>
              <a:ext uri="{FF2B5EF4-FFF2-40B4-BE49-F238E27FC236}">
                <a16:creationId xmlns:a16="http://schemas.microsoft.com/office/drawing/2014/main" id="{5461DEA0-1BCF-2396-CA53-0F483E468C1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45730" y="4251182"/>
            <a:ext cx="1064400" cy="824790"/>
          </a:xfrm>
          <a:prstGeom prst="rect">
            <a:avLst/>
          </a:prstGeom>
          <a:noFill/>
          <a:extLst>
            <a:ext uri="{909E8E84-426E-40DD-AFC4-6F175D3DCCD1}">
              <a14:hiddenFill xmlns:a14="http://schemas.microsoft.com/office/drawing/2010/main">
                <a:solidFill>
                  <a:srgbClr val="FFFFFF"/>
                </a:solidFill>
              </a14:hiddenFill>
            </a:ext>
          </a:extLst>
        </p:spPr>
      </p:pic>
      <p:sp>
        <p:nvSpPr>
          <p:cNvPr id="1039" name="Rechthoek: afgeronde hoeken 1038">
            <a:extLst>
              <a:ext uri="{FF2B5EF4-FFF2-40B4-BE49-F238E27FC236}">
                <a16:creationId xmlns:a16="http://schemas.microsoft.com/office/drawing/2014/main" id="{40918A4D-3528-E8DD-C3BB-A62429DF233D}"/>
              </a:ext>
            </a:extLst>
          </p:cNvPr>
          <p:cNvSpPr/>
          <p:nvPr/>
        </p:nvSpPr>
        <p:spPr>
          <a:xfrm>
            <a:off x="8415766" y="2265515"/>
            <a:ext cx="2958058" cy="503273"/>
          </a:xfrm>
          <a:prstGeom prst="roundRect">
            <a:avLst/>
          </a:prstGeom>
          <a:solidFill>
            <a:srgbClr val="B5B5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800" b="1" i="1">
                <a:solidFill>
                  <a:srgbClr val="154273"/>
                </a:solidFill>
                <a:latin typeface="Calibri" panose="020F0502020204030204"/>
              </a:rPr>
              <a:t>Download ‘Identificatie VC’</a:t>
            </a:r>
            <a:endParaRPr lang="nl-NL"/>
          </a:p>
        </p:txBody>
      </p:sp>
      <p:sp>
        <p:nvSpPr>
          <p:cNvPr id="1040" name="Rechthoek: afgeronde hoeken 1039">
            <a:extLst>
              <a:ext uri="{FF2B5EF4-FFF2-40B4-BE49-F238E27FC236}">
                <a16:creationId xmlns:a16="http://schemas.microsoft.com/office/drawing/2014/main" id="{DBBD5639-3F7F-E6A5-6F0B-3A9C89B7A013}"/>
              </a:ext>
            </a:extLst>
          </p:cNvPr>
          <p:cNvSpPr/>
          <p:nvPr/>
        </p:nvSpPr>
        <p:spPr>
          <a:xfrm>
            <a:off x="8663415" y="6022928"/>
            <a:ext cx="2958058" cy="503273"/>
          </a:xfrm>
          <a:prstGeom prst="roundRect">
            <a:avLst/>
          </a:prstGeom>
          <a:solidFill>
            <a:srgbClr val="DC9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800" b="1" i="1">
                <a:solidFill>
                  <a:srgbClr val="154273"/>
                </a:solidFill>
                <a:latin typeface="Calibri" panose="020F0502020204030204"/>
              </a:rPr>
              <a:t>Download ‘Eigendom VC’</a:t>
            </a:r>
            <a:endParaRPr lang="nl-NL"/>
          </a:p>
        </p:txBody>
      </p:sp>
    </p:spTree>
    <p:extLst>
      <p:ext uri="{BB962C8B-B14F-4D97-AF65-F5344CB8AC3E}">
        <p14:creationId xmlns:p14="http://schemas.microsoft.com/office/powerpoint/2010/main" val="4063578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par>
                                <p:cTn id="11" presetID="14" presetClass="entr" presetSubtype="1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randombar(horizontal)">
                                      <p:cBhvr>
                                        <p:cTn id="16" dur="500"/>
                                        <p:tgtEl>
                                          <p:spTgt spid="12"/>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039"/>
                                        </p:tgtEl>
                                        <p:attrNameLst>
                                          <p:attrName>style.visibility</p:attrName>
                                        </p:attrNameLst>
                                      </p:cBhvr>
                                      <p:to>
                                        <p:strVal val="visible"/>
                                      </p:to>
                                    </p:set>
                                    <p:animEffect transition="in" filter="wipe(down)">
                                      <p:cBhvr>
                                        <p:cTn id="19" dur="500"/>
                                        <p:tgtEl>
                                          <p:spTgt spid="1039"/>
                                        </p:tgtEl>
                                      </p:cBhvr>
                                    </p:animEffect>
                                  </p:childTnLst>
                                </p:cTn>
                              </p:par>
                            </p:childTnLst>
                          </p:cTn>
                        </p:par>
                        <p:par>
                          <p:cTn id="20" fill="hold">
                            <p:stCondLst>
                              <p:cond delay="500"/>
                            </p:stCondLst>
                            <p:childTnLst>
                              <p:par>
                                <p:cTn id="21" presetID="22" presetClass="entr" presetSubtype="2"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right)">
                                      <p:cBhvr>
                                        <p:cTn id="23" dur="500"/>
                                        <p:tgtEl>
                                          <p:spTgt spid="11"/>
                                        </p:tgtEl>
                                      </p:cBhvr>
                                    </p:animEffect>
                                  </p:childTnLst>
                                </p:cTn>
                              </p:par>
                            </p:childTnLst>
                          </p:cTn>
                        </p:par>
                        <p:par>
                          <p:cTn id="24" fill="hold">
                            <p:stCondLst>
                              <p:cond delay="1000"/>
                            </p:stCondLst>
                            <p:childTnLst>
                              <p:par>
                                <p:cTn id="25" presetID="1" presetClass="entr" presetSubtype="0" fill="hold" nodeType="afterEffect">
                                  <p:stCondLst>
                                    <p:cond delay="0"/>
                                  </p:stCondLst>
                                  <p:childTnLst>
                                    <p:set>
                                      <p:cBhvr>
                                        <p:cTn id="26" dur="1" fill="hold">
                                          <p:stCondLst>
                                            <p:cond delay="499"/>
                                          </p:stCondLst>
                                        </p:cTn>
                                        <p:tgtEl>
                                          <p:spTgt spid="1036"/>
                                        </p:tgtEl>
                                        <p:attrNameLst>
                                          <p:attrName>style.visibility</p:attrName>
                                        </p:attrNameLst>
                                      </p:cBhvr>
                                      <p:to>
                                        <p:strVal val="visible"/>
                                      </p:to>
                                    </p:set>
                                  </p:childTnLst>
                                </p:cTn>
                              </p:par>
                              <p:par>
                                <p:cTn id="27" presetID="42" presetClass="path" presetSubtype="0" accel="50000" decel="50000" fill="hold" nodeType="withEffect">
                                  <p:stCondLst>
                                    <p:cond delay="0"/>
                                  </p:stCondLst>
                                  <p:childTnLst>
                                    <p:animMotion origin="layout" path="M 0.31849 -0.09607 L -1.66667E-6 3.7037E-7 " pathEditMode="relative" rAng="0" ptsTypes="AA">
                                      <p:cBhvr>
                                        <p:cTn id="28" dur="2500" fill="hold"/>
                                        <p:tgtEl>
                                          <p:spTgt spid="1036"/>
                                        </p:tgtEl>
                                        <p:attrNameLst>
                                          <p:attrName>ppt_x</p:attrName>
                                          <p:attrName>ppt_y</p:attrName>
                                        </p:attrNameLst>
                                      </p:cBhvr>
                                      <p:rCtr x="-15924" y="4792"/>
                                    </p:animMotion>
                                  </p:childTnLst>
                                </p:cTn>
                              </p:par>
                              <p:par>
                                <p:cTn id="29" presetID="6" presetClass="emph" presetSubtype="0" fill="hold" nodeType="withEffect">
                                  <p:stCondLst>
                                    <p:cond delay="250"/>
                                  </p:stCondLst>
                                  <p:childTnLst>
                                    <p:animScale>
                                      <p:cBhvr>
                                        <p:cTn id="30" dur="1000" fill="hold"/>
                                        <p:tgtEl>
                                          <p:spTgt spid="1036"/>
                                        </p:tgtEl>
                                      </p:cBhvr>
                                      <p:by x="200000" y="200000"/>
                                    </p:animScale>
                                  </p:childTnLst>
                                </p:cTn>
                              </p:par>
                              <p:par>
                                <p:cTn id="31" presetID="6" presetClass="emph" presetSubtype="0" fill="hold" nodeType="withEffect">
                                  <p:stCondLst>
                                    <p:cond delay="1250"/>
                                  </p:stCondLst>
                                  <p:childTnLst>
                                    <p:animScale>
                                      <p:cBhvr>
                                        <p:cTn id="32" dur="1000" fill="hold"/>
                                        <p:tgtEl>
                                          <p:spTgt spid="1036"/>
                                        </p:tgtEl>
                                      </p:cBhvr>
                                      <p:by x="50000" y="50000"/>
                                    </p:animScale>
                                  </p:childTnLst>
                                </p:cTn>
                              </p:par>
                            </p:childTnLst>
                          </p:cTn>
                        </p:par>
                        <p:par>
                          <p:cTn id="33" fill="hold">
                            <p:stCondLst>
                              <p:cond delay="3500"/>
                            </p:stCondLst>
                            <p:childTnLst>
                              <p:par>
                                <p:cTn id="34" presetID="14" presetClass="entr" presetSubtype="10" fill="hold" nodeType="afterEffect">
                                  <p:stCondLst>
                                    <p:cond delay="500"/>
                                  </p:stCondLst>
                                  <p:childTnLst>
                                    <p:set>
                                      <p:cBhvr>
                                        <p:cTn id="35" dur="1" fill="hold">
                                          <p:stCondLst>
                                            <p:cond delay="0"/>
                                          </p:stCondLst>
                                        </p:cTn>
                                        <p:tgtEl>
                                          <p:spTgt spid="13"/>
                                        </p:tgtEl>
                                        <p:attrNameLst>
                                          <p:attrName>style.visibility</p:attrName>
                                        </p:attrNameLst>
                                      </p:cBhvr>
                                      <p:to>
                                        <p:strVal val="visible"/>
                                      </p:to>
                                    </p:set>
                                    <p:animEffect transition="in" filter="randombar(horizontal)">
                                      <p:cBhvr>
                                        <p:cTn id="36" dur="500"/>
                                        <p:tgtEl>
                                          <p:spTgt spid="13"/>
                                        </p:tgtEl>
                                      </p:cBhvr>
                                    </p:animEffect>
                                  </p:childTnLst>
                                </p:cTn>
                              </p:par>
                              <p:par>
                                <p:cTn id="37" presetID="14" presetClass="entr" presetSubtype="10" fill="hold" grpId="0" nodeType="withEffect">
                                  <p:stCondLst>
                                    <p:cond delay="500"/>
                                  </p:stCondLst>
                                  <p:childTnLst>
                                    <p:set>
                                      <p:cBhvr>
                                        <p:cTn id="38" dur="1" fill="hold">
                                          <p:stCondLst>
                                            <p:cond delay="0"/>
                                          </p:stCondLst>
                                        </p:cTn>
                                        <p:tgtEl>
                                          <p:spTgt spid="16"/>
                                        </p:tgtEl>
                                        <p:attrNameLst>
                                          <p:attrName>style.visibility</p:attrName>
                                        </p:attrNameLst>
                                      </p:cBhvr>
                                      <p:to>
                                        <p:strVal val="visible"/>
                                      </p:to>
                                    </p:set>
                                    <p:animEffect transition="in" filter="randombar(horizontal)">
                                      <p:cBhvr>
                                        <p:cTn id="39" dur="500"/>
                                        <p:tgtEl>
                                          <p:spTgt spid="16"/>
                                        </p:tgtEl>
                                      </p:cBhvr>
                                    </p:animEffect>
                                  </p:childTnLst>
                                </p:cTn>
                              </p:par>
                              <p:par>
                                <p:cTn id="40" presetID="14" presetClass="entr" presetSubtype="10" fill="hold" grpId="0" nodeType="withEffect">
                                  <p:stCondLst>
                                    <p:cond delay="500"/>
                                  </p:stCondLst>
                                  <p:childTnLst>
                                    <p:set>
                                      <p:cBhvr>
                                        <p:cTn id="41" dur="1" fill="hold">
                                          <p:stCondLst>
                                            <p:cond delay="0"/>
                                          </p:stCondLst>
                                        </p:cTn>
                                        <p:tgtEl>
                                          <p:spTgt spid="18"/>
                                        </p:tgtEl>
                                        <p:attrNameLst>
                                          <p:attrName>style.visibility</p:attrName>
                                        </p:attrNameLst>
                                      </p:cBhvr>
                                      <p:to>
                                        <p:strVal val="visible"/>
                                      </p:to>
                                    </p:set>
                                    <p:animEffect transition="in" filter="randombar(horizontal)">
                                      <p:cBhvr>
                                        <p:cTn id="42" dur="500"/>
                                        <p:tgtEl>
                                          <p:spTgt spid="18"/>
                                        </p:tgtEl>
                                      </p:cBhvr>
                                    </p:animEffect>
                                  </p:childTnLst>
                                </p:cTn>
                              </p:par>
                              <p:par>
                                <p:cTn id="43" presetID="14" presetClass="entr" presetSubtype="10" fill="hold" nodeType="withEffect">
                                  <p:stCondLst>
                                    <p:cond delay="500"/>
                                  </p:stCondLst>
                                  <p:childTnLst>
                                    <p:set>
                                      <p:cBhvr>
                                        <p:cTn id="44" dur="1" fill="hold">
                                          <p:stCondLst>
                                            <p:cond delay="0"/>
                                          </p:stCondLst>
                                        </p:cTn>
                                        <p:tgtEl>
                                          <p:spTgt spid="1028"/>
                                        </p:tgtEl>
                                        <p:attrNameLst>
                                          <p:attrName>style.visibility</p:attrName>
                                        </p:attrNameLst>
                                      </p:cBhvr>
                                      <p:to>
                                        <p:strVal val="visible"/>
                                      </p:to>
                                    </p:set>
                                    <p:animEffect transition="in" filter="randombar(horizontal)">
                                      <p:cBhvr>
                                        <p:cTn id="45" dur="500"/>
                                        <p:tgtEl>
                                          <p:spTgt spid="1028"/>
                                        </p:tgtEl>
                                      </p:cBhvr>
                                    </p:animEffect>
                                  </p:childTnLst>
                                </p:cTn>
                              </p:par>
                              <p:par>
                                <p:cTn id="46" presetID="22" presetClass="entr" presetSubtype="4" fill="hold" grpId="0" nodeType="withEffect">
                                  <p:stCondLst>
                                    <p:cond delay="500"/>
                                  </p:stCondLst>
                                  <p:childTnLst>
                                    <p:set>
                                      <p:cBhvr>
                                        <p:cTn id="47" dur="1" fill="hold">
                                          <p:stCondLst>
                                            <p:cond delay="0"/>
                                          </p:stCondLst>
                                        </p:cTn>
                                        <p:tgtEl>
                                          <p:spTgt spid="1040"/>
                                        </p:tgtEl>
                                        <p:attrNameLst>
                                          <p:attrName>style.visibility</p:attrName>
                                        </p:attrNameLst>
                                      </p:cBhvr>
                                      <p:to>
                                        <p:strVal val="visible"/>
                                      </p:to>
                                    </p:set>
                                    <p:animEffect transition="in" filter="wipe(down)">
                                      <p:cBhvr>
                                        <p:cTn id="48" dur="500"/>
                                        <p:tgtEl>
                                          <p:spTgt spid="1040"/>
                                        </p:tgtEl>
                                      </p:cBhvr>
                                    </p:animEffect>
                                  </p:childTnLst>
                                </p:cTn>
                              </p:par>
                            </p:childTnLst>
                          </p:cTn>
                        </p:par>
                        <p:par>
                          <p:cTn id="49" fill="hold">
                            <p:stCondLst>
                              <p:cond delay="4500"/>
                            </p:stCondLst>
                            <p:childTnLst>
                              <p:par>
                                <p:cTn id="50" presetID="22" presetClass="entr" presetSubtype="2" fill="hold" nodeType="after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wipe(right)">
                                      <p:cBhvr>
                                        <p:cTn id="52" dur="500"/>
                                        <p:tgtEl>
                                          <p:spTgt spid="5"/>
                                        </p:tgtEl>
                                      </p:cBhvr>
                                    </p:animEffect>
                                  </p:childTnLst>
                                </p:cTn>
                              </p:par>
                            </p:childTnLst>
                          </p:cTn>
                        </p:par>
                        <p:par>
                          <p:cTn id="53" fill="hold">
                            <p:stCondLst>
                              <p:cond delay="5000"/>
                            </p:stCondLst>
                            <p:childTnLst>
                              <p:par>
                                <p:cTn id="54" presetID="1" presetClass="entr" presetSubtype="0" fill="hold" nodeType="afterEffect">
                                  <p:stCondLst>
                                    <p:cond delay="0"/>
                                  </p:stCondLst>
                                  <p:childTnLst>
                                    <p:set>
                                      <p:cBhvr>
                                        <p:cTn id="55" dur="1" fill="hold">
                                          <p:stCondLst>
                                            <p:cond delay="0"/>
                                          </p:stCondLst>
                                        </p:cTn>
                                        <p:tgtEl>
                                          <p:spTgt spid="1035"/>
                                        </p:tgtEl>
                                        <p:attrNameLst>
                                          <p:attrName>style.visibility</p:attrName>
                                        </p:attrNameLst>
                                      </p:cBhvr>
                                      <p:to>
                                        <p:strVal val="visible"/>
                                      </p:to>
                                    </p:set>
                                  </p:childTnLst>
                                </p:cTn>
                              </p:par>
                              <p:par>
                                <p:cTn id="56" presetID="42" presetClass="path" presetSubtype="0" accel="50000" decel="50000" fill="hold" nodeType="withEffect">
                                  <p:stCondLst>
                                    <p:cond delay="0"/>
                                  </p:stCondLst>
                                  <p:childTnLst>
                                    <p:animMotion origin="layout" path="M 0.31524 0.3125 L -4.375E-6 -1.11111E-6 " pathEditMode="relative" rAng="0" ptsTypes="AA">
                                      <p:cBhvr>
                                        <p:cTn id="57" dur="2500" fill="hold"/>
                                        <p:tgtEl>
                                          <p:spTgt spid="1035"/>
                                        </p:tgtEl>
                                        <p:attrNameLst>
                                          <p:attrName>ppt_x</p:attrName>
                                          <p:attrName>ppt_y</p:attrName>
                                        </p:attrNameLst>
                                      </p:cBhvr>
                                      <p:rCtr x="-15768" y="-15625"/>
                                    </p:animMotion>
                                  </p:childTnLst>
                                </p:cTn>
                              </p:par>
                              <p:par>
                                <p:cTn id="58" presetID="6" presetClass="emph" presetSubtype="0" fill="hold" nodeType="withEffect">
                                  <p:stCondLst>
                                    <p:cond delay="250"/>
                                  </p:stCondLst>
                                  <p:childTnLst>
                                    <p:animScale>
                                      <p:cBhvr>
                                        <p:cTn id="59" dur="1000" fill="hold"/>
                                        <p:tgtEl>
                                          <p:spTgt spid="1035"/>
                                        </p:tgtEl>
                                      </p:cBhvr>
                                      <p:by x="200000" y="200000"/>
                                    </p:animScale>
                                  </p:childTnLst>
                                </p:cTn>
                              </p:par>
                              <p:par>
                                <p:cTn id="60" presetID="6" presetClass="emph" presetSubtype="0" fill="hold" nodeType="withEffect">
                                  <p:stCondLst>
                                    <p:cond delay="1250"/>
                                  </p:stCondLst>
                                  <p:childTnLst>
                                    <p:animScale>
                                      <p:cBhvr>
                                        <p:cTn id="61" dur="1000" fill="hold"/>
                                        <p:tgtEl>
                                          <p:spTgt spid="1035"/>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6" grpId="0"/>
      <p:bldP spid="18" grpId="0"/>
      <p:bldP spid="1039" grpId="0" animBg="1"/>
      <p:bldP spid="104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2FA77652-8972-1868-F67B-5C973A566231}"/>
              </a:ext>
            </a:extLst>
          </p:cNvPr>
          <p:cNvPicPr>
            <a:picLocks noChangeAspect="1"/>
          </p:cNvPicPr>
          <p:nvPr/>
        </p:nvPicPr>
        <p:blipFill>
          <a:blip r:embed="rId3"/>
          <a:stretch>
            <a:fillRect/>
          </a:stretch>
        </p:blipFill>
        <p:spPr>
          <a:xfrm>
            <a:off x="451298" y="230188"/>
            <a:ext cx="1447769" cy="1324380"/>
          </a:xfrm>
          <a:prstGeom prst="rect">
            <a:avLst/>
          </a:prstGeom>
        </p:spPr>
      </p:pic>
      <p:sp>
        <p:nvSpPr>
          <p:cNvPr id="2" name="Titel 1">
            <a:extLst>
              <a:ext uri="{FF2B5EF4-FFF2-40B4-BE49-F238E27FC236}">
                <a16:creationId xmlns:a16="http://schemas.microsoft.com/office/drawing/2014/main" id="{50B205E1-D623-DCB5-809B-B817E0CB68CE}"/>
              </a:ext>
            </a:extLst>
          </p:cNvPr>
          <p:cNvSpPr>
            <a:spLocks noGrp="1"/>
          </p:cNvSpPr>
          <p:nvPr>
            <p:ph type="title"/>
          </p:nvPr>
        </p:nvSpPr>
        <p:spPr>
          <a:xfrm>
            <a:off x="1353312" y="365125"/>
            <a:ext cx="10000488" cy="1325563"/>
          </a:xfrm>
        </p:spPr>
        <p:txBody>
          <a:bodyPr/>
          <a:lstStyle/>
          <a:p>
            <a:r>
              <a:rPr lang="nl-NL" err="1"/>
              <a:t>olid</a:t>
            </a:r>
            <a:r>
              <a:rPr lang="nl-NL"/>
              <a:t> </a:t>
            </a:r>
            <a:r>
              <a:rPr lang="nl-NL" err="1"/>
              <a:t>Quest</a:t>
            </a:r>
            <a:endParaRPr lang="nl-NL"/>
          </a:p>
        </p:txBody>
      </p:sp>
      <p:sp>
        <p:nvSpPr>
          <p:cNvPr id="7" name="Ovaal 6">
            <a:extLst>
              <a:ext uri="{FF2B5EF4-FFF2-40B4-BE49-F238E27FC236}">
                <a16:creationId xmlns:a16="http://schemas.microsoft.com/office/drawing/2014/main" id="{07E84859-3AFC-2E9F-05AE-A9A7C09F4FD6}"/>
              </a:ext>
            </a:extLst>
          </p:cNvPr>
          <p:cNvSpPr/>
          <p:nvPr/>
        </p:nvSpPr>
        <p:spPr>
          <a:xfrm>
            <a:off x="2491750" y="2088090"/>
            <a:ext cx="182968" cy="182968"/>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sp>
        <p:nvSpPr>
          <p:cNvPr id="12" name="Tekstvak 11">
            <a:extLst>
              <a:ext uri="{FF2B5EF4-FFF2-40B4-BE49-F238E27FC236}">
                <a16:creationId xmlns:a16="http://schemas.microsoft.com/office/drawing/2014/main" id="{E96D54BA-3AB8-314E-8808-E9E67B258767}"/>
              </a:ext>
            </a:extLst>
          </p:cNvPr>
          <p:cNvSpPr txBox="1"/>
          <p:nvPr/>
        </p:nvSpPr>
        <p:spPr>
          <a:xfrm>
            <a:off x="2986063" y="1917964"/>
            <a:ext cx="3547962" cy="523220"/>
          </a:xfrm>
          <a:prstGeom prst="rect">
            <a:avLst/>
          </a:prstGeom>
          <a:noFill/>
        </p:spPr>
        <p:txBody>
          <a:bodyPr wrap="square" anchor="ctr">
            <a:spAutoFit/>
          </a:bodyPr>
          <a:lstStyle/>
          <a:p>
            <a:r>
              <a:rPr lang="nl-NL" sz="2800" b="1"/>
              <a:t>Aanleiding en doel</a:t>
            </a:r>
          </a:p>
        </p:txBody>
      </p:sp>
      <p:sp>
        <p:nvSpPr>
          <p:cNvPr id="20" name="Vrije vorm: vorm 19">
            <a:extLst>
              <a:ext uri="{FF2B5EF4-FFF2-40B4-BE49-F238E27FC236}">
                <a16:creationId xmlns:a16="http://schemas.microsoft.com/office/drawing/2014/main" id="{B3528A74-4C1F-8122-C677-F76A87029CA1}"/>
              </a:ext>
            </a:extLst>
          </p:cNvPr>
          <p:cNvSpPr/>
          <p:nvPr/>
        </p:nvSpPr>
        <p:spPr>
          <a:xfrm>
            <a:off x="2390895" y="1986239"/>
            <a:ext cx="384676" cy="3951136"/>
          </a:xfrm>
          <a:custGeom>
            <a:avLst/>
            <a:gdLst>
              <a:gd name="connsiteX0" fmla="*/ 192338 w 384676"/>
              <a:gd name="connsiteY0" fmla="*/ 0 h 3951136"/>
              <a:gd name="connsiteX1" fmla="*/ 384676 w 384676"/>
              <a:gd name="connsiteY1" fmla="*/ 192338 h 3951136"/>
              <a:gd name="connsiteX2" fmla="*/ 267205 w 384676"/>
              <a:gd name="connsiteY2" fmla="*/ 369561 h 3951136"/>
              <a:gd name="connsiteX3" fmla="*/ 228196 w 384676"/>
              <a:gd name="connsiteY3" fmla="*/ 377437 h 3951136"/>
              <a:gd name="connsiteX4" fmla="*/ 228196 w 384676"/>
              <a:gd name="connsiteY4" fmla="*/ 1196060 h 3951136"/>
              <a:gd name="connsiteX5" fmla="*/ 267205 w 384676"/>
              <a:gd name="connsiteY5" fmla="*/ 1203935 h 3951136"/>
              <a:gd name="connsiteX6" fmla="*/ 384676 w 384676"/>
              <a:gd name="connsiteY6" fmla="*/ 1381158 h 3951136"/>
              <a:gd name="connsiteX7" fmla="*/ 267205 w 384676"/>
              <a:gd name="connsiteY7" fmla="*/ 1558381 h 3951136"/>
              <a:gd name="connsiteX8" fmla="*/ 228196 w 384676"/>
              <a:gd name="connsiteY8" fmla="*/ 1566257 h 3951136"/>
              <a:gd name="connsiteX9" fmla="*/ 228196 w 384676"/>
              <a:gd name="connsiteY9" fmla="*/ 2384880 h 3951136"/>
              <a:gd name="connsiteX10" fmla="*/ 267205 w 384676"/>
              <a:gd name="connsiteY10" fmla="*/ 2392755 h 3951136"/>
              <a:gd name="connsiteX11" fmla="*/ 384676 w 384676"/>
              <a:gd name="connsiteY11" fmla="*/ 2569978 h 3951136"/>
              <a:gd name="connsiteX12" fmla="*/ 267205 w 384676"/>
              <a:gd name="connsiteY12" fmla="*/ 2747201 h 3951136"/>
              <a:gd name="connsiteX13" fmla="*/ 228196 w 384676"/>
              <a:gd name="connsiteY13" fmla="*/ 2755077 h 3951136"/>
              <a:gd name="connsiteX14" fmla="*/ 228196 w 384676"/>
              <a:gd name="connsiteY14" fmla="*/ 3573700 h 3951136"/>
              <a:gd name="connsiteX15" fmla="*/ 267205 w 384676"/>
              <a:gd name="connsiteY15" fmla="*/ 3581575 h 3951136"/>
              <a:gd name="connsiteX16" fmla="*/ 384676 w 384676"/>
              <a:gd name="connsiteY16" fmla="*/ 3758798 h 3951136"/>
              <a:gd name="connsiteX17" fmla="*/ 192338 w 384676"/>
              <a:gd name="connsiteY17" fmla="*/ 3951136 h 3951136"/>
              <a:gd name="connsiteX18" fmla="*/ 0 w 384676"/>
              <a:gd name="connsiteY18" fmla="*/ 3758798 h 3951136"/>
              <a:gd name="connsiteX19" fmla="*/ 117472 w 384676"/>
              <a:gd name="connsiteY19" fmla="*/ 3581575 h 3951136"/>
              <a:gd name="connsiteX20" fmla="*/ 156478 w 384676"/>
              <a:gd name="connsiteY20" fmla="*/ 3573700 h 3951136"/>
              <a:gd name="connsiteX21" fmla="*/ 156478 w 384676"/>
              <a:gd name="connsiteY21" fmla="*/ 2755076 h 3951136"/>
              <a:gd name="connsiteX22" fmla="*/ 117472 w 384676"/>
              <a:gd name="connsiteY22" fmla="*/ 2747201 h 3951136"/>
              <a:gd name="connsiteX23" fmla="*/ 0 w 384676"/>
              <a:gd name="connsiteY23" fmla="*/ 2569978 h 3951136"/>
              <a:gd name="connsiteX24" fmla="*/ 117472 w 384676"/>
              <a:gd name="connsiteY24" fmla="*/ 2392755 h 3951136"/>
              <a:gd name="connsiteX25" fmla="*/ 156478 w 384676"/>
              <a:gd name="connsiteY25" fmla="*/ 2384880 h 3951136"/>
              <a:gd name="connsiteX26" fmla="*/ 156478 w 384676"/>
              <a:gd name="connsiteY26" fmla="*/ 1566256 h 3951136"/>
              <a:gd name="connsiteX27" fmla="*/ 117472 w 384676"/>
              <a:gd name="connsiteY27" fmla="*/ 1558381 h 3951136"/>
              <a:gd name="connsiteX28" fmla="*/ 0 w 384676"/>
              <a:gd name="connsiteY28" fmla="*/ 1381158 h 3951136"/>
              <a:gd name="connsiteX29" fmla="*/ 117472 w 384676"/>
              <a:gd name="connsiteY29" fmla="*/ 1203935 h 3951136"/>
              <a:gd name="connsiteX30" fmla="*/ 156478 w 384676"/>
              <a:gd name="connsiteY30" fmla="*/ 1196060 h 3951136"/>
              <a:gd name="connsiteX31" fmla="*/ 156478 w 384676"/>
              <a:gd name="connsiteY31" fmla="*/ 377436 h 3951136"/>
              <a:gd name="connsiteX32" fmla="*/ 117472 w 384676"/>
              <a:gd name="connsiteY32" fmla="*/ 369561 h 3951136"/>
              <a:gd name="connsiteX33" fmla="*/ 0 w 384676"/>
              <a:gd name="connsiteY33" fmla="*/ 192338 h 3951136"/>
              <a:gd name="connsiteX34" fmla="*/ 192338 w 384676"/>
              <a:gd name="connsiteY34" fmla="*/ 0 h 3951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84676" h="3951136">
                <a:moveTo>
                  <a:pt x="192338" y="0"/>
                </a:moveTo>
                <a:cubicBezTo>
                  <a:pt x="298563" y="0"/>
                  <a:pt x="384676" y="86113"/>
                  <a:pt x="384676" y="192338"/>
                </a:cubicBezTo>
                <a:cubicBezTo>
                  <a:pt x="384676" y="272007"/>
                  <a:pt x="336238" y="340363"/>
                  <a:pt x="267205" y="369561"/>
                </a:cubicBezTo>
                <a:lnTo>
                  <a:pt x="228196" y="377437"/>
                </a:lnTo>
                <a:lnTo>
                  <a:pt x="228196" y="1196060"/>
                </a:lnTo>
                <a:lnTo>
                  <a:pt x="267205" y="1203935"/>
                </a:lnTo>
                <a:cubicBezTo>
                  <a:pt x="336238" y="1233134"/>
                  <a:pt x="384676" y="1301489"/>
                  <a:pt x="384676" y="1381158"/>
                </a:cubicBezTo>
                <a:cubicBezTo>
                  <a:pt x="384676" y="1460827"/>
                  <a:pt x="336238" y="1529183"/>
                  <a:pt x="267205" y="1558381"/>
                </a:cubicBezTo>
                <a:lnTo>
                  <a:pt x="228196" y="1566257"/>
                </a:lnTo>
                <a:lnTo>
                  <a:pt x="228196" y="2384880"/>
                </a:lnTo>
                <a:lnTo>
                  <a:pt x="267205" y="2392755"/>
                </a:lnTo>
                <a:cubicBezTo>
                  <a:pt x="336238" y="2421954"/>
                  <a:pt x="384676" y="2490309"/>
                  <a:pt x="384676" y="2569978"/>
                </a:cubicBezTo>
                <a:cubicBezTo>
                  <a:pt x="384676" y="2649647"/>
                  <a:pt x="336238" y="2718003"/>
                  <a:pt x="267205" y="2747201"/>
                </a:cubicBezTo>
                <a:lnTo>
                  <a:pt x="228196" y="2755077"/>
                </a:lnTo>
                <a:lnTo>
                  <a:pt x="228196" y="3573700"/>
                </a:lnTo>
                <a:lnTo>
                  <a:pt x="267205" y="3581575"/>
                </a:lnTo>
                <a:cubicBezTo>
                  <a:pt x="336238" y="3610774"/>
                  <a:pt x="384676" y="3679129"/>
                  <a:pt x="384676" y="3758798"/>
                </a:cubicBezTo>
                <a:cubicBezTo>
                  <a:pt x="384676" y="3865023"/>
                  <a:pt x="298563" y="3951136"/>
                  <a:pt x="192338" y="3951136"/>
                </a:cubicBezTo>
                <a:cubicBezTo>
                  <a:pt x="86113" y="3951136"/>
                  <a:pt x="0" y="3865023"/>
                  <a:pt x="0" y="3758798"/>
                </a:cubicBezTo>
                <a:cubicBezTo>
                  <a:pt x="0" y="3679129"/>
                  <a:pt x="48439" y="3610774"/>
                  <a:pt x="117472" y="3581575"/>
                </a:cubicBezTo>
                <a:lnTo>
                  <a:pt x="156478" y="3573700"/>
                </a:lnTo>
                <a:lnTo>
                  <a:pt x="156478" y="2755076"/>
                </a:lnTo>
                <a:lnTo>
                  <a:pt x="117472" y="2747201"/>
                </a:lnTo>
                <a:cubicBezTo>
                  <a:pt x="48439" y="2718003"/>
                  <a:pt x="0" y="2649647"/>
                  <a:pt x="0" y="2569978"/>
                </a:cubicBezTo>
                <a:cubicBezTo>
                  <a:pt x="0" y="2490309"/>
                  <a:pt x="48439" y="2421954"/>
                  <a:pt x="117472" y="2392755"/>
                </a:cubicBezTo>
                <a:lnTo>
                  <a:pt x="156478" y="2384880"/>
                </a:lnTo>
                <a:lnTo>
                  <a:pt x="156478" y="1566256"/>
                </a:lnTo>
                <a:lnTo>
                  <a:pt x="117472" y="1558381"/>
                </a:lnTo>
                <a:cubicBezTo>
                  <a:pt x="48439" y="1529183"/>
                  <a:pt x="0" y="1460827"/>
                  <a:pt x="0" y="1381158"/>
                </a:cubicBezTo>
                <a:cubicBezTo>
                  <a:pt x="0" y="1301489"/>
                  <a:pt x="48439" y="1233134"/>
                  <a:pt x="117472" y="1203935"/>
                </a:cubicBezTo>
                <a:lnTo>
                  <a:pt x="156478" y="1196060"/>
                </a:lnTo>
                <a:lnTo>
                  <a:pt x="156478" y="377436"/>
                </a:lnTo>
                <a:lnTo>
                  <a:pt x="117472" y="369561"/>
                </a:lnTo>
                <a:cubicBezTo>
                  <a:pt x="48439" y="340363"/>
                  <a:pt x="0" y="272007"/>
                  <a:pt x="0" y="192338"/>
                </a:cubicBezTo>
                <a:cubicBezTo>
                  <a:pt x="0" y="86113"/>
                  <a:pt x="86113" y="0"/>
                  <a:pt x="192338" y="0"/>
                </a:cubicBezTo>
                <a:close/>
              </a:path>
            </a:pathLst>
          </a:custGeom>
          <a:noFill/>
          <a:ln w="38100">
            <a:solidFill>
              <a:schemeClr val="bg1"/>
            </a:solid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nl-NL"/>
          </a:p>
        </p:txBody>
      </p:sp>
      <p:sp>
        <p:nvSpPr>
          <p:cNvPr id="21" name="Tekstvak 20">
            <a:extLst>
              <a:ext uri="{FF2B5EF4-FFF2-40B4-BE49-F238E27FC236}">
                <a16:creationId xmlns:a16="http://schemas.microsoft.com/office/drawing/2014/main" id="{1C6D4B8F-8BC3-B0D7-8ACC-00F1F1DCC57D}"/>
              </a:ext>
            </a:extLst>
          </p:cNvPr>
          <p:cNvSpPr txBox="1"/>
          <p:nvPr/>
        </p:nvSpPr>
        <p:spPr>
          <a:xfrm>
            <a:off x="2986063" y="3105788"/>
            <a:ext cx="3547962" cy="523220"/>
          </a:xfrm>
          <a:prstGeom prst="rect">
            <a:avLst/>
          </a:prstGeom>
          <a:noFill/>
        </p:spPr>
        <p:txBody>
          <a:bodyPr wrap="square" anchor="ctr">
            <a:spAutoFit/>
          </a:bodyPr>
          <a:lstStyle/>
          <a:p>
            <a:r>
              <a:rPr lang="nl-NL" sz="2800"/>
              <a:t>Technologie</a:t>
            </a:r>
          </a:p>
        </p:txBody>
      </p:sp>
      <p:sp>
        <p:nvSpPr>
          <p:cNvPr id="22" name="Tekstvak 21">
            <a:extLst>
              <a:ext uri="{FF2B5EF4-FFF2-40B4-BE49-F238E27FC236}">
                <a16:creationId xmlns:a16="http://schemas.microsoft.com/office/drawing/2014/main" id="{2AD005D6-6AAE-24B5-8874-7789658C3733}"/>
              </a:ext>
            </a:extLst>
          </p:cNvPr>
          <p:cNvSpPr txBox="1"/>
          <p:nvPr/>
        </p:nvSpPr>
        <p:spPr>
          <a:xfrm>
            <a:off x="2986063" y="4293612"/>
            <a:ext cx="3547962" cy="523220"/>
          </a:xfrm>
          <a:prstGeom prst="rect">
            <a:avLst/>
          </a:prstGeom>
          <a:noFill/>
        </p:spPr>
        <p:txBody>
          <a:bodyPr wrap="square" anchor="ctr">
            <a:spAutoFit/>
          </a:bodyPr>
          <a:lstStyle/>
          <a:p>
            <a:r>
              <a:rPr lang="nl-NL" sz="2800" err="1"/>
              <a:t>Demonstrator</a:t>
            </a:r>
            <a:endParaRPr lang="nl-NL" sz="2800"/>
          </a:p>
        </p:txBody>
      </p:sp>
      <p:sp>
        <p:nvSpPr>
          <p:cNvPr id="23" name="Tekstvak 22">
            <a:extLst>
              <a:ext uri="{FF2B5EF4-FFF2-40B4-BE49-F238E27FC236}">
                <a16:creationId xmlns:a16="http://schemas.microsoft.com/office/drawing/2014/main" id="{CED80643-4322-57B2-6692-E755016F6326}"/>
              </a:ext>
            </a:extLst>
          </p:cNvPr>
          <p:cNvSpPr txBox="1"/>
          <p:nvPr/>
        </p:nvSpPr>
        <p:spPr>
          <a:xfrm>
            <a:off x="2986063" y="5480735"/>
            <a:ext cx="3547962" cy="523220"/>
          </a:xfrm>
          <a:prstGeom prst="rect">
            <a:avLst/>
          </a:prstGeom>
          <a:noFill/>
        </p:spPr>
        <p:txBody>
          <a:bodyPr wrap="square" anchor="ctr">
            <a:spAutoFit/>
          </a:bodyPr>
          <a:lstStyle/>
          <a:p>
            <a:r>
              <a:rPr lang="nl-NL" sz="2800" err="1"/>
              <a:t>Lessons</a:t>
            </a:r>
            <a:r>
              <a:rPr lang="nl-NL" sz="2800"/>
              <a:t> </a:t>
            </a:r>
            <a:r>
              <a:rPr lang="nl-NL" sz="2800" err="1"/>
              <a:t>learned</a:t>
            </a:r>
            <a:endParaRPr lang="nl-NL" sz="2800"/>
          </a:p>
        </p:txBody>
      </p:sp>
    </p:spTree>
    <p:extLst>
      <p:ext uri="{BB962C8B-B14F-4D97-AF65-F5344CB8AC3E}">
        <p14:creationId xmlns:p14="http://schemas.microsoft.com/office/powerpoint/2010/main" val="1451456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Afbeelding 13">
            <a:extLst>
              <a:ext uri="{FF2B5EF4-FFF2-40B4-BE49-F238E27FC236}">
                <a16:creationId xmlns:a16="http://schemas.microsoft.com/office/drawing/2014/main" id="{3EBBD667-69CF-97F7-F494-EB84AB49752C}"/>
              </a:ext>
            </a:extLst>
          </p:cNvPr>
          <p:cNvPicPr>
            <a:picLocks noChangeAspect="1"/>
          </p:cNvPicPr>
          <p:nvPr/>
        </p:nvPicPr>
        <p:blipFill>
          <a:blip r:embed="rId3"/>
          <a:stretch>
            <a:fillRect/>
          </a:stretch>
        </p:blipFill>
        <p:spPr>
          <a:xfrm>
            <a:off x="385483" y="3899647"/>
            <a:ext cx="4026114" cy="2825854"/>
          </a:xfrm>
          <a:prstGeom prst="rect">
            <a:avLst/>
          </a:prstGeom>
        </p:spPr>
      </p:pic>
      <p:sp>
        <p:nvSpPr>
          <p:cNvPr id="37" name="Tekstvak 36">
            <a:extLst>
              <a:ext uri="{FF2B5EF4-FFF2-40B4-BE49-F238E27FC236}">
                <a16:creationId xmlns:a16="http://schemas.microsoft.com/office/drawing/2014/main" id="{0929967A-4D48-4411-1452-947A3B506667}"/>
              </a:ext>
            </a:extLst>
          </p:cNvPr>
          <p:cNvSpPr txBox="1"/>
          <p:nvPr/>
        </p:nvSpPr>
        <p:spPr>
          <a:xfrm>
            <a:off x="385484" y="4773965"/>
            <a:ext cx="3993776" cy="107721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3200" b="1" i="0" u="none" strike="noStrike" kern="1200" cap="none" spc="0" normalizeH="0" baseline="0" noProof="0">
                <a:ln>
                  <a:noFill/>
                </a:ln>
                <a:solidFill>
                  <a:srgbClr val="7030A0"/>
                </a:solidFill>
                <a:effectLst/>
                <a:uLnTx/>
                <a:uFillTx/>
                <a:latin typeface="Calibri" panose="020F0502020204030204"/>
                <a:ea typeface="+mn-ea"/>
                <a:cs typeface="+mn-cs"/>
              </a:rPr>
              <a:t>Koopovereenkomst Solid App</a:t>
            </a:r>
          </a:p>
        </p:txBody>
      </p:sp>
      <p:sp>
        <p:nvSpPr>
          <p:cNvPr id="15" name="Tekstvak 14">
            <a:extLst>
              <a:ext uri="{FF2B5EF4-FFF2-40B4-BE49-F238E27FC236}">
                <a16:creationId xmlns:a16="http://schemas.microsoft.com/office/drawing/2014/main" id="{D5F2BD5C-6662-7B7F-C64D-E3DAB3E5F109}"/>
              </a:ext>
            </a:extLst>
          </p:cNvPr>
          <p:cNvSpPr txBox="1"/>
          <p:nvPr/>
        </p:nvSpPr>
        <p:spPr>
          <a:xfrm>
            <a:off x="766483" y="3899952"/>
            <a:ext cx="3393142" cy="276999"/>
          </a:xfrm>
          <a:prstGeom prst="rect">
            <a:avLst/>
          </a:prstGeom>
          <a:noFill/>
        </p:spPr>
        <p:txBody>
          <a:bodyPr wrap="square" rtlCol="0" anchor="ctr">
            <a:spAutoFit/>
          </a:bodyPr>
          <a:lstStyle/>
          <a:p>
            <a:pPr algn="ctr"/>
            <a:r>
              <a:rPr lang="nl-NL" sz="1200">
                <a:solidFill>
                  <a:srgbClr val="002060"/>
                </a:solidFill>
              </a:rPr>
              <a:t>www.koopovereenkomst.app</a:t>
            </a:r>
          </a:p>
        </p:txBody>
      </p:sp>
      <p:cxnSp>
        <p:nvCxnSpPr>
          <p:cNvPr id="5" name="Rechte verbindingslijn met pijl 4">
            <a:extLst>
              <a:ext uri="{FF2B5EF4-FFF2-40B4-BE49-F238E27FC236}">
                <a16:creationId xmlns:a16="http://schemas.microsoft.com/office/drawing/2014/main" id="{0C79772A-4379-095F-8B5A-968808D92CC7}"/>
              </a:ext>
            </a:extLst>
          </p:cNvPr>
          <p:cNvCxnSpPr>
            <a:cxnSpLocks/>
          </p:cNvCxnSpPr>
          <p:nvPr/>
        </p:nvCxnSpPr>
        <p:spPr>
          <a:xfrm flipV="1">
            <a:off x="2249694" y="2839065"/>
            <a:ext cx="36802" cy="1020549"/>
          </a:xfrm>
          <a:prstGeom prst="straightConnector1">
            <a:avLst/>
          </a:prstGeom>
          <a:ln w="38100" cap="rnd">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Tekstvak 24">
            <a:extLst>
              <a:ext uri="{FF2B5EF4-FFF2-40B4-BE49-F238E27FC236}">
                <a16:creationId xmlns:a16="http://schemas.microsoft.com/office/drawing/2014/main" id="{37B698E1-19A0-F028-1EB8-3763CF569A9E}"/>
              </a:ext>
            </a:extLst>
          </p:cNvPr>
          <p:cNvSpPr txBox="1"/>
          <p:nvPr/>
        </p:nvSpPr>
        <p:spPr>
          <a:xfrm>
            <a:off x="1288678" y="5908100"/>
            <a:ext cx="2187388" cy="584775"/>
          </a:xfrm>
          <a:prstGeom prst="rect">
            <a:avLst/>
          </a:prstGeom>
          <a:noFill/>
        </p:spPr>
        <p:txBody>
          <a:bodyPr wrap="square" anchor="ctr">
            <a:spAutoFit/>
          </a:bodyPr>
          <a:lstStyle/>
          <a:p>
            <a:pPr algn="ctr"/>
            <a:r>
              <a:rPr kumimoji="0" lang="nl-NL" sz="3200" b="1" i="1" u="none" strike="noStrike" kern="1200" cap="none" spc="0" normalizeH="0" baseline="0" noProof="0">
                <a:ln>
                  <a:noFill/>
                </a:ln>
                <a:solidFill>
                  <a:srgbClr val="002060"/>
                </a:solidFill>
                <a:effectLst/>
                <a:uLnTx/>
                <a:uFillTx/>
                <a:latin typeface="Calibri" panose="020F0502020204030204"/>
                <a:ea typeface="+mn-ea"/>
                <a:cs typeface="+mn-cs"/>
              </a:rPr>
              <a:t>Verkoper UI</a:t>
            </a:r>
            <a:endParaRPr lang="nl-NL" i="1">
              <a:solidFill>
                <a:srgbClr val="002060"/>
              </a:solidFill>
            </a:endParaRPr>
          </a:p>
        </p:txBody>
      </p:sp>
      <p:grpSp>
        <p:nvGrpSpPr>
          <p:cNvPr id="3" name="Groep 2">
            <a:extLst>
              <a:ext uri="{FF2B5EF4-FFF2-40B4-BE49-F238E27FC236}">
                <a16:creationId xmlns:a16="http://schemas.microsoft.com/office/drawing/2014/main" id="{157D1DCA-B3EA-1209-1E5B-E28E761D181E}"/>
              </a:ext>
            </a:extLst>
          </p:cNvPr>
          <p:cNvGrpSpPr/>
          <p:nvPr/>
        </p:nvGrpSpPr>
        <p:grpSpPr>
          <a:xfrm>
            <a:off x="1455420" y="1306370"/>
            <a:ext cx="1659817" cy="1463035"/>
            <a:chOff x="4049923" y="1564743"/>
            <a:chExt cx="1250576" cy="1102312"/>
          </a:xfrm>
        </p:grpSpPr>
        <p:pic>
          <p:nvPicPr>
            <p:cNvPr id="6" name="Afbeelding 5">
              <a:extLst>
                <a:ext uri="{FF2B5EF4-FFF2-40B4-BE49-F238E27FC236}">
                  <a16:creationId xmlns:a16="http://schemas.microsoft.com/office/drawing/2014/main" id="{8527F9A1-596F-9A4C-1842-A75E400DB80F}"/>
                </a:ext>
              </a:extLst>
            </p:cNvPr>
            <p:cNvPicPr>
              <a:picLocks noChangeAspect="1"/>
            </p:cNvPicPr>
            <p:nvPr/>
          </p:nvPicPr>
          <p:blipFill rotWithShape="1">
            <a:blip r:embed="rId4"/>
            <a:srcRect l="6164" t="7381" r="5251" b="7261"/>
            <a:stretch/>
          </p:blipFill>
          <p:spPr>
            <a:xfrm>
              <a:off x="4049923" y="1564743"/>
              <a:ext cx="1250576" cy="1102312"/>
            </a:xfrm>
            <a:prstGeom prst="rect">
              <a:avLst/>
            </a:prstGeom>
          </p:spPr>
        </p:pic>
        <p:sp>
          <p:nvSpPr>
            <p:cNvPr id="8" name="Rechthoek 7">
              <a:extLst>
                <a:ext uri="{FF2B5EF4-FFF2-40B4-BE49-F238E27FC236}">
                  <a16:creationId xmlns:a16="http://schemas.microsoft.com/office/drawing/2014/main" id="{9F88D3E7-E596-B8BB-7D24-98625DE6B87E}"/>
                </a:ext>
              </a:extLst>
            </p:cNvPr>
            <p:cNvSpPr/>
            <p:nvPr/>
          </p:nvSpPr>
          <p:spPr>
            <a:xfrm>
              <a:off x="4328160" y="1771650"/>
              <a:ext cx="619224" cy="723900"/>
            </a:xfrm>
            <a:prstGeom prst="rect">
              <a:avLst/>
            </a:prstGeom>
            <a:solidFill>
              <a:srgbClr val="7C4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pic>
        <p:nvPicPr>
          <p:cNvPr id="9" name="Picture 49" descr="Icon&#10;&#10;Description automatically generated">
            <a:extLst>
              <a:ext uri="{FF2B5EF4-FFF2-40B4-BE49-F238E27FC236}">
                <a16:creationId xmlns:a16="http://schemas.microsoft.com/office/drawing/2014/main" id="{8D3686A0-2E01-430C-49F7-832F580ACD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7431" y="2107259"/>
            <a:ext cx="667965" cy="667965"/>
          </a:xfrm>
          <a:prstGeom prst="rect">
            <a:avLst/>
          </a:prstGeom>
        </p:spPr>
      </p:pic>
      <p:pic>
        <p:nvPicPr>
          <p:cNvPr id="23" name="Picture 171" descr="Shape&#10;&#10;Description automatically generated with low confidence">
            <a:extLst>
              <a:ext uri="{FF2B5EF4-FFF2-40B4-BE49-F238E27FC236}">
                <a16:creationId xmlns:a16="http://schemas.microsoft.com/office/drawing/2014/main" id="{6886056A-35F2-C811-C395-7662C31827D9}"/>
              </a:ext>
            </a:extLst>
          </p:cNvPr>
          <p:cNvPicPr>
            <a:picLocks noChangeAspect="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15537" y="1505855"/>
            <a:ext cx="346655" cy="346655"/>
          </a:xfrm>
          <a:prstGeom prst="rect">
            <a:avLst/>
          </a:prstGeom>
        </p:spPr>
      </p:pic>
      <p:pic>
        <p:nvPicPr>
          <p:cNvPr id="24" name="Picture 171" descr="Shape&#10;&#10;Description automatically generated with low confidence">
            <a:extLst>
              <a:ext uri="{FF2B5EF4-FFF2-40B4-BE49-F238E27FC236}">
                <a16:creationId xmlns:a16="http://schemas.microsoft.com/office/drawing/2014/main" id="{7BF533DF-FAC6-D23B-FD38-CABB73737FB7}"/>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1961034" y="1406847"/>
            <a:ext cx="346655" cy="346655"/>
          </a:xfrm>
          <a:prstGeom prst="rect">
            <a:avLst/>
          </a:prstGeom>
        </p:spPr>
      </p:pic>
      <p:grpSp>
        <p:nvGrpSpPr>
          <p:cNvPr id="54" name="Groep 53">
            <a:extLst>
              <a:ext uri="{FF2B5EF4-FFF2-40B4-BE49-F238E27FC236}">
                <a16:creationId xmlns:a16="http://schemas.microsoft.com/office/drawing/2014/main" id="{E24869B1-DD5A-A9A7-9765-FC70FCED60BD}"/>
              </a:ext>
            </a:extLst>
          </p:cNvPr>
          <p:cNvGrpSpPr/>
          <p:nvPr/>
        </p:nvGrpSpPr>
        <p:grpSpPr>
          <a:xfrm>
            <a:off x="1674549" y="1690688"/>
            <a:ext cx="1175331" cy="1031557"/>
            <a:chOff x="1674549" y="1690688"/>
            <a:chExt cx="1175331" cy="1031557"/>
          </a:xfrm>
        </p:grpSpPr>
        <p:cxnSp>
          <p:nvCxnSpPr>
            <p:cNvPr id="40" name="Rechte verbindingslijn 39">
              <a:extLst>
                <a:ext uri="{FF2B5EF4-FFF2-40B4-BE49-F238E27FC236}">
                  <a16:creationId xmlns:a16="http://schemas.microsoft.com/office/drawing/2014/main" id="{FE806A91-8713-0D1B-AF8B-369AE1019D25}"/>
                </a:ext>
              </a:extLst>
            </p:cNvPr>
            <p:cNvCxnSpPr/>
            <p:nvPr/>
          </p:nvCxnSpPr>
          <p:spPr>
            <a:xfrm flipH="1">
              <a:off x="2285328" y="1690688"/>
              <a:ext cx="564552" cy="347199"/>
            </a:xfrm>
            <a:prstGeom prst="line">
              <a:avLst/>
            </a:prstGeom>
            <a:ln w="12700" cap="rnd">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cxnSp>
          <p:nvCxnSpPr>
            <p:cNvPr id="41" name="Rechte verbindingslijn 40">
              <a:extLst>
                <a:ext uri="{FF2B5EF4-FFF2-40B4-BE49-F238E27FC236}">
                  <a16:creationId xmlns:a16="http://schemas.microsoft.com/office/drawing/2014/main" id="{F84AE63C-9AB9-55CE-9CC2-3EA0B4EF3016}"/>
                </a:ext>
              </a:extLst>
            </p:cNvPr>
            <p:cNvCxnSpPr>
              <a:cxnSpLocks/>
            </p:cNvCxnSpPr>
            <p:nvPr/>
          </p:nvCxnSpPr>
          <p:spPr>
            <a:xfrm flipV="1">
              <a:off x="2284095" y="2037343"/>
              <a:ext cx="1233" cy="684902"/>
            </a:xfrm>
            <a:prstGeom prst="line">
              <a:avLst/>
            </a:prstGeom>
            <a:ln w="12700" cap="rnd">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cxnSp>
          <p:nvCxnSpPr>
            <p:cNvPr id="47" name="Rechte verbindingslijn 46">
              <a:extLst>
                <a:ext uri="{FF2B5EF4-FFF2-40B4-BE49-F238E27FC236}">
                  <a16:creationId xmlns:a16="http://schemas.microsoft.com/office/drawing/2014/main" id="{8116B96B-0EDF-88C1-F569-721C2102EC4A}"/>
                </a:ext>
              </a:extLst>
            </p:cNvPr>
            <p:cNvCxnSpPr>
              <a:cxnSpLocks/>
            </p:cNvCxnSpPr>
            <p:nvPr/>
          </p:nvCxnSpPr>
          <p:spPr>
            <a:xfrm>
              <a:off x="1674549" y="1707374"/>
              <a:ext cx="609546" cy="329969"/>
            </a:xfrm>
            <a:prstGeom prst="line">
              <a:avLst/>
            </a:prstGeom>
            <a:ln w="12700" cap="rnd">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grpSp>
      <p:pic>
        <p:nvPicPr>
          <p:cNvPr id="75" name="Afbeelding 74">
            <a:extLst>
              <a:ext uri="{FF2B5EF4-FFF2-40B4-BE49-F238E27FC236}">
                <a16:creationId xmlns:a16="http://schemas.microsoft.com/office/drawing/2014/main" id="{B0F4A424-1A71-FE98-602A-51DE312D2154}"/>
              </a:ext>
            </a:extLst>
          </p:cNvPr>
          <p:cNvPicPr>
            <a:picLocks noChangeAspect="1"/>
          </p:cNvPicPr>
          <p:nvPr/>
        </p:nvPicPr>
        <p:blipFill>
          <a:blip r:embed="rId7">
            <a:lum bright="70000" contrast="-70000"/>
            <a:extLst>
              <a:ext uri="{BEBA8EAE-BF5A-486C-A8C5-ECC9F3942E4B}">
                <a14:imgProps xmlns:a14="http://schemas.microsoft.com/office/drawing/2010/main">
                  <a14:imgLayer r:embed="rId8">
                    <a14:imgEffect>
                      <a14:colorTemperature colorTemp="4700"/>
                    </a14:imgEffect>
                    <a14:imgEffect>
                      <a14:saturation sat="0"/>
                    </a14:imgEffect>
                  </a14:imgLayer>
                </a14:imgProps>
              </a:ext>
            </a:extLst>
          </a:blip>
          <a:stretch>
            <a:fillRect/>
          </a:stretch>
        </p:blipFill>
        <p:spPr>
          <a:xfrm>
            <a:off x="1750327" y="2004140"/>
            <a:ext cx="414684" cy="414684"/>
          </a:xfrm>
          <a:prstGeom prst="rect">
            <a:avLst/>
          </a:prstGeom>
        </p:spPr>
      </p:pic>
      <p:sp>
        <p:nvSpPr>
          <p:cNvPr id="77" name="Tekstvak 76">
            <a:extLst>
              <a:ext uri="{FF2B5EF4-FFF2-40B4-BE49-F238E27FC236}">
                <a16:creationId xmlns:a16="http://schemas.microsoft.com/office/drawing/2014/main" id="{179261B3-11BA-4617-16DC-F8649FAE6A46}"/>
              </a:ext>
            </a:extLst>
          </p:cNvPr>
          <p:cNvSpPr txBox="1"/>
          <p:nvPr/>
        </p:nvSpPr>
        <p:spPr>
          <a:xfrm>
            <a:off x="708727" y="2246185"/>
            <a:ext cx="1035861" cy="523220"/>
          </a:xfrm>
          <a:prstGeom prst="rect">
            <a:avLst/>
          </a:prstGeom>
          <a:noFill/>
        </p:spPr>
        <p:txBody>
          <a:bodyPr wrap="square" numCol="1" rtlCol="0" anchor="ctr">
            <a:spAutoFit/>
          </a:bodyPr>
          <a:lstStyle/>
          <a:p>
            <a:pPr algn="ctr"/>
            <a:r>
              <a:rPr lang="nl-NL" sz="1400"/>
              <a:t>Verkoper</a:t>
            </a:r>
          </a:p>
          <a:p>
            <a:pPr algn="ctr"/>
            <a:r>
              <a:rPr lang="nl-NL" sz="1400"/>
              <a:t>Logboek</a:t>
            </a:r>
          </a:p>
        </p:txBody>
      </p:sp>
    </p:spTree>
    <p:extLst>
      <p:ext uri="{BB962C8B-B14F-4D97-AF65-F5344CB8AC3E}">
        <p14:creationId xmlns:p14="http://schemas.microsoft.com/office/powerpoint/2010/main" val="1880266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wipe(down)">
                                      <p:cBhvr>
                                        <p:cTn id="10" dur="500"/>
                                        <p:tgtEl>
                                          <p:spTgt spid="54"/>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randombar(horizontal)">
                                      <p:cBhvr>
                                        <p:cTn id="15" dur="500"/>
                                        <p:tgtEl>
                                          <p:spTgt spid="25"/>
                                        </p:tgtEl>
                                      </p:cBhvr>
                                    </p:animEffect>
                                  </p:childTnLst>
                                </p:cTn>
                              </p:par>
                              <p:par>
                                <p:cTn id="16" presetID="22" presetClass="entr" presetSubtype="4" fill="hold" nodeType="withEffect">
                                  <p:stCondLst>
                                    <p:cond delay="500"/>
                                  </p:stCondLst>
                                  <p:childTnLst>
                                    <p:set>
                                      <p:cBhvr>
                                        <p:cTn id="17" dur="1" fill="hold">
                                          <p:stCondLst>
                                            <p:cond delay="0"/>
                                          </p:stCondLst>
                                        </p:cTn>
                                        <p:tgtEl>
                                          <p:spTgt spid="75"/>
                                        </p:tgtEl>
                                        <p:attrNameLst>
                                          <p:attrName>style.visibility</p:attrName>
                                        </p:attrNameLst>
                                      </p:cBhvr>
                                      <p:to>
                                        <p:strVal val="visible"/>
                                      </p:to>
                                    </p:set>
                                    <p:animEffect transition="in" filter="wipe(down)">
                                      <p:cBhvr>
                                        <p:cTn id="18" dur="500"/>
                                        <p:tgtEl>
                                          <p:spTgt spid="75"/>
                                        </p:tgtEl>
                                      </p:cBhvr>
                                    </p:animEffect>
                                  </p:childTnLst>
                                </p:cTn>
                              </p:par>
                              <p:par>
                                <p:cTn id="19" presetID="22" presetClass="entr" presetSubtype="4" fill="hold" grpId="0" nodeType="withEffect">
                                  <p:stCondLst>
                                    <p:cond delay="500"/>
                                  </p:stCondLst>
                                  <p:childTnLst>
                                    <p:set>
                                      <p:cBhvr>
                                        <p:cTn id="20" dur="1" fill="hold">
                                          <p:stCondLst>
                                            <p:cond delay="0"/>
                                          </p:stCondLst>
                                        </p:cTn>
                                        <p:tgtEl>
                                          <p:spTgt spid="77"/>
                                        </p:tgtEl>
                                        <p:attrNameLst>
                                          <p:attrName>style.visibility</p:attrName>
                                        </p:attrNameLst>
                                      </p:cBhvr>
                                      <p:to>
                                        <p:strVal val="visible"/>
                                      </p:to>
                                    </p:set>
                                    <p:animEffect transition="in" filter="wipe(down)">
                                      <p:cBhvr>
                                        <p:cTn id="21"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7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Afbeelding 13">
            <a:extLst>
              <a:ext uri="{FF2B5EF4-FFF2-40B4-BE49-F238E27FC236}">
                <a16:creationId xmlns:a16="http://schemas.microsoft.com/office/drawing/2014/main" id="{3EBBD667-69CF-97F7-F494-EB84AB49752C}"/>
              </a:ext>
            </a:extLst>
          </p:cNvPr>
          <p:cNvPicPr>
            <a:picLocks noChangeAspect="1"/>
          </p:cNvPicPr>
          <p:nvPr/>
        </p:nvPicPr>
        <p:blipFill>
          <a:blip r:embed="rId3"/>
          <a:stretch>
            <a:fillRect/>
          </a:stretch>
        </p:blipFill>
        <p:spPr>
          <a:xfrm>
            <a:off x="385483" y="3899647"/>
            <a:ext cx="4026114" cy="2825854"/>
          </a:xfrm>
          <a:prstGeom prst="rect">
            <a:avLst/>
          </a:prstGeom>
        </p:spPr>
      </p:pic>
      <p:sp>
        <p:nvSpPr>
          <p:cNvPr id="37" name="Tekstvak 36">
            <a:extLst>
              <a:ext uri="{FF2B5EF4-FFF2-40B4-BE49-F238E27FC236}">
                <a16:creationId xmlns:a16="http://schemas.microsoft.com/office/drawing/2014/main" id="{0929967A-4D48-4411-1452-947A3B506667}"/>
              </a:ext>
            </a:extLst>
          </p:cNvPr>
          <p:cNvSpPr txBox="1"/>
          <p:nvPr/>
        </p:nvSpPr>
        <p:spPr>
          <a:xfrm>
            <a:off x="385484" y="4773965"/>
            <a:ext cx="3993776" cy="107721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3200" b="1" i="0" u="none" strike="noStrike" kern="1200" cap="none" spc="0" normalizeH="0" baseline="0" noProof="0">
                <a:ln>
                  <a:noFill/>
                </a:ln>
                <a:solidFill>
                  <a:srgbClr val="7030A0"/>
                </a:solidFill>
                <a:effectLst/>
                <a:uLnTx/>
                <a:uFillTx/>
                <a:latin typeface="Calibri" panose="020F0502020204030204"/>
                <a:ea typeface="+mn-ea"/>
                <a:cs typeface="+mn-cs"/>
              </a:rPr>
              <a:t>Koopovereenkomst Solid App</a:t>
            </a:r>
          </a:p>
        </p:txBody>
      </p:sp>
      <p:sp>
        <p:nvSpPr>
          <p:cNvPr id="15" name="Tekstvak 14">
            <a:extLst>
              <a:ext uri="{FF2B5EF4-FFF2-40B4-BE49-F238E27FC236}">
                <a16:creationId xmlns:a16="http://schemas.microsoft.com/office/drawing/2014/main" id="{D5F2BD5C-6662-7B7F-C64D-E3DAB3E5F109}"/>
              </a:ext>
            </a:extLst>
          </p:cNvPr>
          <p:cNvSpPr txBox="1"/>
          <p:nvPr/>
        </p:nvSpPr>
        <p:spPr>
          <a:xfrm>
            <a:off x="766483" y="3899952"/>
            <a:ext cx="3393142" cy="276999"/>
          </a:xfrm>
          <a:prstGeom prst="rect">
            <a:avLst/>
          </a:prstGeom>
          <a:noFill/>
        </p:spPr>
        <p:txBody>
          <a:bodyPr wrap="square" rtlCol="0" anchor="ctr">
            <a:spAutoFit/>
          </a:bodyPr>
          <a:lstStyle/>
          <a:p>
            <a:pPr algn="ctr"/>
            <a:r>
              <a:rPr lang="nl-NL" sz="1200">
                <a:solidFill>
                  <a:srgbClr val="002060"/>
                </a:solidFill>
              </a:rPr>
              <a:t>www.koopovereenkomst.app</a:t>
            </a:r>
          </a:p>
        </p:txBody>
      </p:sp>
      <p:cxnSp>
        <p:nvCxnSpPr>
          <p:cNvPr id="5" name="Rechte verbindingslijn met pijl 4">
            <a:extLst>
              <a:ext uri="{FF2B5EF4-FFF2-40B4-BE49-F238E27FC236}">
                <a16:creationId xmlns:a16="http://schemas.microsoft.com/office/drawing/2014/main" id="{0C79772A-4379-095F-8B5A-968808D92CC7}"/>
              </a:ext>
            </a:extLst>
          </p:cNvPr>
          <p:cNvCxnSpPr>
            <a:cxnSpLocks/>
          </p:cNvCxnSpPr>
          <p:nvPr/>
        </p:nvCxnSpPr>
        <p:spPr>
          <a:xfrm flipV="1">
            <a:off x="2249694" y="2839065"/>
            <a:ext cx="36802" cy="1020549"/>
          </a:xfrm>
          <a:prstGeom prst="straightConnector1">
            <a:avLst/>
          </a:prstGeom>
          <a:ln w="38100" cap="rnd">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28133264-D66B-07B8-72A5-5A02F203D257}"/>
              </a:ext>
            </a:extLst>
          </p:cNvPr>
          <p:cNvPicPr>
            <a:picLocks noChangeAspect="1"/>
          </p:cNvPicPr>
          <p:nvPr/>
        </p:nvPicPr>
        <p:blipFill>
          <a:blip r:embed="rId3"/>
          <a:stretch>
            <a:fillRect/>
          </a:stretch>
        </p:blipFill>
        <p:spPr>
          <a:xfrm>
            <a:off x="6208059" y="3899647"/>
            <a:ext cx="4026114" cy="2825854"/>
          </a:xfrm>
          <a:prstGeom prst="rect">
            <a:avLst/>
          </a:prstGeom>
        </p:spPr>
      </p:pic>
      <p:sp>
        <p:nvSpPr>
          <p:cNvPr id="12" name="Tekstvak 11">
            <a:extLst>
              <a:ext uri="{FF2B5EF4-FFF2-40B4-BE49-F238E27FC236}">
                <a16:creationId xmlns:a16="http://schemas.microsoft.com/office/drawing/2014/main" id="{A420F52F-1394-1BEC-4B1B-54A7EAA2C98F}"/>
              </a:ext>
            </a:extLst>
          </p:cNvPr>
          <p:cNvSpPr txBox="1"/>
          <p:nvPr/>
        </p:nvSpPr>
        <p:spPr>
          <a:xfrm>
            <a:off x="6208060" y="4773965"/>
            <a:ext cx="3993776" cy="107721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3200" b="1" i="0" u="none" strike="noStrike" kern="1200" cap="none" spc="0" normalizeH="0" baseline="0" noProof="0">
                <a:ln>
                  <a:noFill/>
                </a:ln>
                <a:solidFill>
                  <a:srgbClr val="7030A0"/>
                </a:solidFill>
                <a:effectLst/>
                <a:uLnTx/>
                <a:uFillTx/>
                <a:latin typeface="Calibri" panose="020F0502020204030204"/>
                <a:ea typeface="+mn-ea"/>
                <a:cs typeface="+mn-cs"/>
              </a:rPr>
              <a:t>Koopovereenkomst Solid App</a:t>
            </a:r>
          </a:p>
        </p:txBody>
      </p:sp>
      <p:sp>
        <p:nvSpPr>
          <p:cNvPr id="13" name="Tekstvak 12">
            <a:extLst>
              <a:ext uri="{FF2B5EF4-FFF2-40B4-BE49-F238E27FC236}">
                <a16:creationId xmlns:a16="http://schemas.microsoft.com/office/drawing/2014/main" id="{56153A72-356C-8507-78F5-C30D002D93F1}"/>
              </a:ext>
            </a:extLst>
          </p:cNvPr>
          <p:cNvSpPr txBox="1"/>
          <p:nvPr/>
        </p:nvSpPr>
        <p:spPr>
          <a:xfrm>
            <a:off x="6589059" y="3899952"/>
            <a:ext cx="3393142" cy="276999"/>
          </a:xfrm>
          <a:prstGeom prst="rect">
            <a:avLst/>
          </a:prstGeom>
          <a:noFill/>
        </p:spPr>
        <p:txBody>
          <a:bodyPr wrap="square" rtlCol="0" anchor="ctr">
            <a:spAutoFit/>
          </a:bodyPr>
          <a:lstStyle/>
          <a:p>
            <a:pPr algn="ctr"/>
            <a:r>
              <a:rPr lang="nl-NL" sz="1200">
                <a:solidFill>
                  <a:srgbClr val="002060"/>
                </a:solidFill>
              </a:rPr>
              <a:t>www.koopovereenkomst.app</a:t>
            </a:r>
          </a:p>
        </p:txBody>
      </p:sp>
      <p:cxnSp>
        <p:nvCxnSpPr>
          <p:cNvPr id="17" name="Rechte verbindingslijn met pijl 16">
            <a:extLst>
              <a:ext uri="{FF2B5EF4-FFF2-40B4-BE49-F238E27FC236}">
                <a16:creationId xmlns:a16="http://schemas.microsoft.com/office/drawing/2014/main" id="{D9CF49BA-549E-C9C4-A09E-7EFBB879A8A0}"/>
              </a:ext>
            </a:extLst>
          </p:cNvPr>
          <p:cNvCxnSpPr>
            <a:cxnSpLocks/>
          </p:cNvCxnSpPr>
          <p:nvPr/>
        </p:nvCxnSpPr>
        <p:spPr>
          <a:xfrm flipV="1">
            <a:off x="8285630" y="2839065"/>
            <a:ext cx="0" cy="1020549"/>
          </a:xfrm>
          <a:prstGeom prst="straightConnector1">
            <a:avLst/>
          </a:prstGeom>
          <a:ln w="38100" cap="rnd">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Tekstvak 24">
            <a:extLst>
              <a:ext uri="{FF2B5EF4-FFF2-40B4-BE49-F238E27FC236}">
                <a16:creationId xmlns:a16="http://schemas.microsoft.com/office/drawing/2014/main" id="{37B698E1-19A0-F028-1EB8-3763CF569A9E}"/>
              </a:ext>
            </a:extLst>
          </p:cNvPr>
          <p:cNvSpPr txBox="1"/>
          <p:nvPr/>
        </p:nvSpPr>
        <p:spPr>
          <a:xfrm>
            <a:off x="1288678" y="5908100"/>
            <a:ext cx="2187388" cy="584775"/>
          </a:xfrm>
          <a:prstGeom prst="rect">
            <a:avLst/>
          </a:prstGeom>
          <a:noFill/>
        </p:spPr>
        <p:txBody>
          <a:bodyPr wrap="square" anchor="ctr">
            <a:spAutoFit/>
          </a:bodyPr>
          <a:lstStyle/>
          <a:p>
            <a:pPr algn="ctr"/>
            <a:r>
              <a:rPr kumimoji="0" lang="nl-NL" sz="3200" b="1" i="1" u="none" strike="noStrike" kern="1200" cap="none" spc="0" normalizeH="0" baseline="0" noProof="0">
                <a:ln>
                  <a:noFill/>
                </a:ln>
                <a:solidFill>
                  <a:srgbClr val="002060"/>
                </a:solidFill>
                <a:effectLst/>
                <a:uLnTx/>
                <a:uFillTx/>
                <a:latin typeface="Calibri" panose="020F0502020204030204"/>
                <a:ea typeface="+mn-ea"/>
                <a:cs typeface="+mn-cs"/>
              </a:rPr>
              <a:t>Verkoper UI</a:t>
            </a:r>
            <a:endParaRPr lang="nl-NL" i="1">
              <a:solidFill>
                <a:srgbClr val="002060"/>
              </a:solidFill>
            </a:endParaRPr>
          </a:p>
        </p:txBody>
      </p:sp>
      <p:sp>
        <p:nvSpPr>
          <p:cNvPr id="26" name="Tekstvak 25">
            <a:extLst>
              <a:ext uri="{FF2B5EF4-FFF2-40B4-BE49-F238E27FC236}">
                <a16:creationId xmlns:a16="http://schemas.microsoft.com/office/drawing/2014/main" id="{0E9D0A88-2531-6BD6-2539-67F84CF1C65C}"/>
              </a:ext>
            </a:extLst>
          </p:cNvPr>
          <p:cNvSpPr txBox="1"/>
          <p:nvPr/>
        </p:nvSpPr>
        <p:spPr>
          <a:xfrm>
            <a:off x="7127422" y="5908100"/>
            <a:ext cx="2187388" cy="584775"/>
          </a:xfrm>
          <a:prstGeom prst="rect">
            <a:avLst/>
          </a:prstGeom>
          <a:noFill/>
        </p:spPr>
        <p:txBody>
          <a:bodyPr wrap="square" anchor="ctr">
            <a:spAutoFit/>
          </a:bodyPr>
          <a:lstStyle/>
          <a:p>
            <a:pPr algn="ctr"/>
            <a:r>
              <a:rPr kumimoji="0" lang="nl-NL" sz="3200" b="1" i="1" u="none" strike="noStrike" kern="1200" cap="none" spc="0" normalizeH="0" baseline="0" noProof="0">
                <a:ln>
                  <a:noFill/>
                </a:ln>
                <a:solidFill>
                  <a:srgbClr val="002060"/>
                </a:solidFill>
                <a:effectLst/>
                <a:uLnTx/>
                <a:uFillTx/>
                <a:latin typeface="Calibri" panose="020F0502020204030204"/>
                <a:ea typeface="+mn-ea"/>
                <a:cs typeface="+mn-cs"/>
              </a:rPr>
              <a:t>Koper UI</a:t>
            </a:r>
            <a:endParaRPr lang="nl-NL" i="1">
              <a:solidFill>
                <a:srgbClr val="002060"/>
              </a:solidFill>
            </a:endParaRPr>
          </a:p>
        </p:txBody>
      </p:sp>
      <p:cxnSp>
        <p:nvCxnSpPr>
          <p:cNvPr id="27" name="Rechte verbindingslijn met pijl 26">
            <a:extLst>
              <a:ext uri="{FF2B5EF4-FFF2-40B4-BE49-F238E27FC236}">
                <a16:creationId xmlns:a16="http://schemas.microsoft.com/office/drawing/2014/main" id="{D6149C91-BB1E-4DAF-2210-FAE028ED77B7}"/>
              </a:ext>
            </a:extLst>
          </p:cNvPr>
          <p:cNvCxnSpPr>
            <a:cxnSpLocks/>
          </p:cNvCxnSpPr>
          <p:nvPr/>
        </p:nvCxnSpPr>
        <p:spPr>
          <a:xfrm flipH="1">
            <a:off x="3491551" y="2211482"/>
            <a:ext cx="3699366" cy="10762"/>
          </a:xfrm>
          <a:prstGeom prst="straightConnector1">
            <a:avLst/>
          </a:prstGeom>
          <a:ln w="38100" cap="rnd">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Rechte verbindingslijn met pijl 28">
            <a:extLst>
              <a:ext uri="{FF2B5EF4-FFF2-40B4-BE49-F238E27FC236}">
                <a16:creationId xmlns:a16="http://schemas.microsoft.com/office/drawing/2014/main" id="{E1396B94-4FBA-A03F-556D-1DDA009B9325}"/>
              </a:ext>
            </a:extLst>
          </p:cNvPr>
          <p:cNvCxnSpPr>
            <a:cxnSpLocks/>
          </p:cNvCxnSpPr>
          <p:nvPr/>
        </p:nvCxnSpPr>
        <p:spPr>
          <a:xfrm>
            <a:off x="3491551" y="1852510"/>
            <a:ext cx="3699366" cy="0"/>
          </a:xfrm>
          <a:prstGeom prst="straightConnector1">
            <a:avLst/>
          </a:prstGeom>
          <a:ln w="38100" cap="rnd">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31" name="Tekstvak 30">
            <a:extLst>
              <a:ext uri="{FF2B5EF4-FFF2-40B4-BE49-F238E27FC236}">
                <a16:creationId xmlns:a16="http://schemas.microsoft.com/office/drawing/2014/main" id="{9DF09783-B0B6-5AD8-238E-E0BC39D534C9}"/>
              </a:ext>
            </a:extLst>
          </p:cNvPr>
          <p:cNvSpPr txBox="1"/>
          <p:nvPr/>
        </p:nvSpPr>
        <p:spPr>
          <a:xfrm>
            <a:off x="3697002" y="2256575"/>
            <a:ext cx="1731500" cy="369332"/>
          </a:xfrm>
          <a:prstGeom prst="rect">
            <a:avLst/>
          </a:prstGeom>
          <a:noFill/>
        </p:spPr>
        <p:txBody>
          <a:bodyPr wrap="none" rtlCol="0">
            <a:spAutoFit/>
          </a:bodyPr>
          <a:lstStyle/>
          <a:p>
            <a:r>
              <a:rPr lang="nl-NL"/>
              <a:t>lezen + schrijven</a:t>
            </a:r>
          </a:p>
        </p:txBody>
      </p:sp>
      <p:sp>
        <p:nvSpPr>
          <p:cNvPr id="32" name="Tekstvak 31">
            <a:extLst>
              <a:ext uri="{FF2B5EF4-FFF2-40B4-BE49-F238E27FC236}">
                <a16:creationId xmlns:a16="http://schemas.microsoft.com/office/drawing/2014/main" id="{DC911BF8-0E22-945B-2F77-AE32149D6A5B}"/>
              </a:ext>
            </a:extLst>
          </p:cNvPr>
          <p:cNvSpPr txBox="1"/>
          <p:nvPr/>
        </p:nvSpPr>
        <p:spPr>
          <a:xfrm>
            <a:off x="6367789" y="1494516"/>
            <a:ext cx="674159" cy="369332"/>
          </a:xfrm>
          <a:prstGeom prst="rect">
            <a:avLst/>
          </a:prstGeom>
          <a:noFill/>
        </p:spPr>
        <p:txBody>
          <a:bodyPr wrap="none" rtlCol="0">
            <a:spAutoFit/>
          </a:bodyPr>
          <a:lstStyle/>
          <a:p>
            <a:r>
              <a:rPr lang="nl-NL"/>
              <a:t>lezen</a:t>
            </a:r>
          </a:p>
        </p:txBody>
      </p:sp>
      <p:grpSp>
        <p:nvGrpSpPr>
          <p:cNvPr id="3" name="Groep 2">
            <a:extLst>
              <a:ext uri="{FF2B5EF4-FFF2-40B4-BE49-F238E27FC236}">
                <a16:creationId xmlns:a16="http://schemas.microsoft.com/office/drawing/2014/main" id="{157D1DCA-B3EA-1209-1E5B-E28E761D181E}"/>
              </a:ext>
            </a:extLst>
          </p:cNvPr>
          <p:cNvGrpSpPr/>
          <p:nvPr/>
        </p:nvGrpSpPr>
        <p:grpSpPr>
          <a:xfrm>
            <a:off x="1455420" y="1306370"/>
            <a:ext cx="1659817" cy="1463035"/>
            <a:chOff x="4049923" y="1564743"/>
            <a:chExt cx="1250576" cy="1102312"/>
          </a:xfrm>
        </p:grpSpPr>
        <p:pic>
          <p:nvPicPr>
            <p:cNvPr id="6" name="Afbeelding 5">
              <a:extLst>
                <a:ext uri="{FF2B5EF4-FFF2-40B4-BE49-F238E27FC236}">
                  <a16:creationId xmlns:a16="http://schemas.microsoft.com/office/drawing/2014/main" id="{8527F9A1-596F-9A4C-1842-A75E400DB80F}"/>
                </a:ext>
              </a:extLst>
            </p:cNvPr>
            <p:cNvPicPr>
              <a:picLocks noChangeAspect="1"/>
            </p:cNvPicPr>
            <p:nvPr/>
          </p:nvPicPr>
          <p:blipFill rotWithShape="1">
            <a:blip r:embed="rId4"/>
            <a:srcRect l="6164" t="7381" r="5251" b="7261"/>
            <a:stretch/>
          </p:blipFill>
          <p:spPr>
            <a:xfrm>
              <a:off x="4049923" y="1564743"/>
              <a:ext cx="1250576" cy="1102312"/>
            </a:xfrm>
            <a:prstGeom prst="rect">
              <a:avLst/>
            </a:prstGeom>
          </p:spPr>
        </p:pic>
        <p:sp>
          <p:nvSpPr>
            <p:cNvPr id="8" name="Rechthoek 7">
              <a:extLst>
                <a:ext uri="{FF2B5EF4-FFF2-40B4-BE49-F238E27FC236}">
                  <a16:creationId xmlns:a16="http://schemas.microsoft.com/office/drawing/2014/main" id="{9F88D3E7-E596-B8BB-7D24-98625DE6B87E}"/>
                </a:ext>
              </a:extLst>
            </p:cNvPr>
            <p:cNvSpPr/>
            <p:nvPr/>
          </p:nvSpPr>
          <p:spPr>
            <a:xfrm>
              <a:off x="4328160" y="1771650"/>
              <a:ext cx="619224" cy="723900"/>
            </a:xfrm>
            <a:prstGeom prst="rect">
              <a:avLst/>
            </a:prstGeom>
            <a:solidFill>
              <a:srgbClr val="7C4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pic>
        <p:nvPicPr>
          <p:cNvPr id="9" name="Picture 49" descr="Icon&#10;&#10;Description automatically generated">
            <a:extLst>
              <a:ext uri="{FF2B5EF4-FFF2-40B4-BE49-F238E27FC236}">
                <a16:creationId xmlns:a16="http://schemas.microsoft.com/office/drawing/2014/main" id="{8D3686A0-2E01-430C-49F7-832F580ACD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7431" y="2107259"/>
            <a:ext cx="667965" cy="667965"/>
          </a:xfrm>
          <a:prstGeom prst="rect">
            <a:avLst/>
          </a:prstGeom>
        </p:spPr>
      </p:pic>
      <p:pic>
        <p:nvPicPr>
          <p:cNvPr id="23" name="Picture 171" descr="Shape&#10;&#10;Description automatically generated with low confidence">
            <a:extLst>
              <a:ext uri="{FF2B5EF4-FFF2-40B4-BE49-F238E27FC236}">
                <a16:creationId xmlns:a16="http://schemas.microsoft.com/office/drawing/2014/main" id="{6886056A-35F2-C811-C395-7662C31827D9}"/>
              </a:ext>
            </a:extLst>
          </p:cNvPr>
          <p:cNvPicPr>
            <a:picLocks noChangeAspect="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15537" y="1505855"/>
            <a:ext cx="346655" cy="346655"/>
          </a:xfrm>
          <a:prstGeom prst="rect">
            <a:avLst/>
          </a:prstGeom>
        </p:spPr>
      </p:pic>
      <p:pic>
        <p:nvPicPr>
          <p:cNvPr id="24" name="Picture 171" descr="Shape&#10;&#10;Description automatically generated with low confidence">
            <a:extLst>
              <a:ext uri="{FF2B5EF4-FFF2-40B4-BE49-F238E27FC236}">
                <a16:creationId xmlns:a16="http://schemas.microsoft.com/office/drawing/2014/main" id="{7BF533DF-FAC6-D23B-FD38-CABB73737FB7}"/>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1961034" y="1406847"/>
            <a:ext cx="346655" cy="346655"/>
          </a:xfrm>
          <a:prstGeom prst="rect">
            <a:avLst/>
          </a:prstGeom>
        </p:spPr>
      </p:pic>
      <p:grpSp>
        <p:nvGrpSpPr>
          <p:cNvPr id="54" name="Groep 53">
            <a:extLst>
              <a:ext uri="{FF2B5EF4-FFF2-40B4-BE49-F238E27FC236}">
                <a16:creationId xmlns:a16="http://schemas.microsoft.com/office/drawing/2014/main" id="{E24869B1-DD5A-A9A7-9765-FC70FCED60BD}"/>
              </a:ext>
            </a:extLst>
          </p:cNvPr>
          <p:cNvGrpSpPr/>
          <p:nvPr/>
        </p:nvGrpSpPr>
        <p:grpSpPr>
          <a:xfrm>
            <a:off x="1674549" y="1690688"/>
            <a:ext cx="1175331" cy="1031557"/>
            <a:chOff x="1674549" y="1690688"/>
            <a:chExt cx="1175331" cy="1031557"/>
          </a:xfrm>
        </p:grpSpPr>
        <p:cxnSp>
          <p:nvCxnSpPr>
            <p:cNvPr id="40" name="Rechte verbindingslijn 39">
              <a:extLst>
                <a:ext uri="{FF2B5EF4-FFF2-40B4-BE49-F238E27FC236}">
                  <a16:creationId xmlns:a16="http://schemas.microsoft.com/office/drawing/2014/main" id="{FE806A91-8713-0D1B-AF8B-369AE1019D25}"/>
                </a:ext>
              </a:extLst>
            </p:cNvPr>
            <p:cNvCxnSpPr/>
            <p:nvPr/>
          </p:nvCxnSpPr>
          <p:spPr>
            <a:xfrm flipH="1">
              <a:off x="2285328" y="1690688"/>
              <a:ext cx="564552" cy="347199"/>
            </a:xfrm>
            <a:prstGeom prst="line">
              <a:avLst/>
            </a:prstGeom>
            <a:ln w="12700" cap="rnd">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cxnSp>
          <p:nvCxnSpPr>
            <p:cNvPr id="41" name="Rechte verbindingslijn 40">
              <a:extLst>
                <a:ext uri="{FF2B5EF4-FFF2-40B4-BE49-F238E27FC236}">
                  <a16:creationId xmlns:a16="http://schemas.microsoft.com/office/drawing/2014/main" id="{F84AE63C-9AB9-55CE-9CC2-3EA0B4EF3016}"/>
                </a:ext>
              </a:extLst>
            </p:cNvPr>
            <p:cNvCxnSpPr>
              <a:cxnSpLocks/>
            </p:cNvCxnSpPr>
            <p:nvPr/>
          </p:nvCxnSpPr>
          <p:spPr>
            <a:xfrm flipV="1">
              <a:off x="2284095" y="2037343"/>
              <a:ext cx="1233" cy="684902"/>
            </a:xfrm>
            <a:prstGeom prst="line">
              <a:avLst/>
            </a:prstGeom>
            <a:ln w="12700" cap="rnd">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cxnSp>
          <p:nvCxnSpPr>
            <p:cNvPr id="47" name="Rechte verbindingslijn 46">
              <a:extLst>
                <a:ext uri="{FF2B5EF4-FFF2-40B4-BE49-F238E27FC236}">
                  <a16:creationId xmlns:a16="http://schemas.microsoft.com/office/drawing/2014/main" id="{8116B96B-0EDF-88C1-F569-721C2102EC4A}"/>
                </a:ext>
              </a:extLst>
            </p:cNvPr>
            <p:cNvCxnSpPr>
              <a:cxnSpLocks/>
            </p:cNvCxnSpPr>
            <p:nvPr/>
          </p:nvCxnSpPr>
          <p:spPr>
            <a:xfrm>
              <a:off x="1674549" y="1707374"/>
              <a:ext cx="609546" cy="329969"/>
            </a:xfrm>
            <a:prstGeom prst="line">
              <a:avLst/>
            </a:prstGeom>
            <a:ln w="12700" cap="rnd">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55" name="Groep 54">
            <a:extLst>
              <a:ext uri="{FF2B5EF4-FFF2-40B4-BE49-F238E27FC236}">
                <a16:creationId xmlns:a16="http://schemas.microsoft.com/office/drawing/2014/main" id="{12923648-7F39-D8D3-C2E0-9DB2FBED2B4A}"/>
              </a:ext>
            </a:extLst>
          </p:cNvPr>
          <p:cNvGrpSpPr/>
          <p:nvPr/>
        </p:nvGrpSpPr>
        <p:grpSpPr>
          <a:xfrm>
            <a:off x="7459346" y="1306370"/>
            <a:ext cx="1659817" cy="1463035"/>
            <a:chOff x="4049923" y="1564743"/>
            <a:chExt cx="1250576" cy="1102312"/>
          </a:xfrm>
        </p:grpSpPr>
        <p:pic>
          <p:nvPicPr>
            <p:cNvPr id="56" name="Afbeelding 55">
              <a:extLst>
                <a:ext uri="{FF2B5EF4-FFF2-40B4-BE49-F238E27FC236}">
                  <a16:creationId xmlns:a16="http://schemas.microsoft.com/office/drawing/2014/main" id="{2BC027CE-3D0F-40BB-CAD7-5356507788AF}"/>
                </a:ext>
              </a:extLst>
            </p:cNvPr>
            <p:cNvPicPr>
              <a:picLocks noChangeAspect="1"/>
            </p:cNvPicPr>
            <p:nvPr/>
          </p:nvPicPr>
          <p:blipFill rotWithShape="1">
            <a:blip r:embed="rId4"/>
            <a:srcRect l="6164" t="7381" r="5251" b="7261"/>
            <a:stretch/>
          </p:blipFill>
          <p:spPr>
            <a:xfrm>
              <a:off x="4049923" y="1564743"/>
              <a:ext cx="1250576" cy="1102312"/>
            </a:xfrm>
            <a:prstGeom prst="rect">
              <a:avLst/>
            </a:prstGeom>
          </p:spPr>
        </p:pic>
        <p:sp>
          <p:nvSpPr>
            <p:cNvPr id="57" name="Rechthoek 56">
              <a:extLst>
                <a:ext uri="{FF2B5EF4-FFF2-40B4-BE49-F238E27FC236}">
                  <a16:creationId xmlns:a16="http://schemas.microsoft.com/office/drawing/2014/main" id="{5EFB1D5C-0904-9F9F-2FEF-E0F42D741A5A}"/>
                </a:ext>
              </a:extLst>
            </p:cNvPr>
            <p:cNvSpPr/>
            <p:nvPr/>
          </p:nvSpPr>
          <p:spPr>
            <a:xfrm>
              <a:off x="4328160" y="1771650"/>
              <a:ext cx="619224" cy="723900"/>
            </a:xfrm>
            <a:prstGeom prst="rect">
              <a:avLst/>
            </a:prstGeom>
            <a:solidFill>
              <a:srgbClr val="7C4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cxnSp>
        <p:nvCxnSpPr>
          <p:cNvPr id="60" name="Rechte verbindingslijn 59">
            <a:extLst>
              <a:ext uri="{FF2B5EF4-FFF2-40B4-BE49-F238E27FC236}">
                <a16:creationId xmlns:a16="http://schemas.microsoft.com/office/drawing/2014/main" id="{92A9D412-6E70-E586-ABAC-24046A3946D1}"/>
              </a:ext>
            </a:extLst>
          </p:cNvPr>
          <p:cNvCxnSpPr>
            <a:cxnSpLocks/>
          </p:cNvCxnSpPr>
          <p:nvPr/>
        </p:nvCxnSpPr>
        <p:spPr>
          <a:xfrm flipH="1">
            <a:off x="7697739" y="1690688"/>
            <a:ext cx="1156067" cy="704497"/>
          </a:xfrm>
          <a:prstGeom prst="line">
            <a:avLst/>
          </a:prstGeom>
          <a:ln w="12700" cap="rnd">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pic>
        <p:nvPicPr>
          <p:cNvPr id="22" name="Picture 33" descr="Icon&#10;&#10;Description automatically generated">
            <a:extLst>
              <a:ext uri="{FF2B5EF4-FFF2-40B4-BE49-F238E27FC236}">
                <a16:creationId xmlns:a16="http://schemas.microsoft.com/office/drawing/2014/main" id="{5E268E41-EAF8-73A5-3496-D6BEE9B570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83898" y="2120180"/>
            <a:ext cx="669600" cy="669600"/>
          </a:xfrm>
          <a:prstGeom prst="rect">
            <a:avLst/>
          </a:prstGeom>
        </p:spPr>
      </p:pic>
      <p:pic>
        <p:nvPicPr>
          <p:cNvPr id="28" name="Picture 171" descr="Shape&#10;&#10;Description automatically generated with low confidence">
            <a:extLst>
              <a:ext uri="{FF2B5EF4-FFF2-40B4-BE49-F238E27FC236}">
                <a16:creationId xmlns:a16="http://schemas.microsoft.com/office/drawing/2014/main" id="{85DADEEA-1564-D406-4C5F-6AF181081225}"/>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956398" y="1512729"/>
            <a:ext cx="382611" cy="382611"/>
          </a:xfrm>
          <a:prstGeom prst="rect">
            <a:avLst/>
          </a:prstGeom>
        </p:spPr>
      </p:pic>
      <p:pic>
        <p:nvPicPr>
          <p:cNvPr id="75" name="Afbeelding 74">
            <a:extLst>
              <a:ext uri="{FF2B5EF4-FFF2-40B4-BE49-F238E27FC236}">
                <a16:creationId xmlns:a16="http://schemas.microsoft.com/office/drawing/2014/main" id="{B0F4A424-1A71-FE98-602A-51DE312D2154}"/>
              </a:ext>
            </a:extLst>
          </p:cNvPr>
          <p:cNvPicPr>
            <a:picLocks noChangeAspect="1"/>
          </p:cNvPicPr>
          <p:nvPr/>
        </p:nvPicPr>
        <p:blipFill>
          <a:blip r:embed="rId8">
            <a:lum bright="70000" contrast="-70000"/>
            <a:extLst>
              <a:ext uri="{BEBA8EAE-BF5A-486C-A8C5-ECC9F3942E4B}">
                <a14:imgProps xmlns:a14="http://schemas.microsoft.com/office/drawing/2010/main">
                  <a14:imgLayer r:embed="rId9">
                    <a14:imgEffect>
                      <a14:colorTemperature colorTemp="4700"/>
                    </a14:imgEffect>
                    <a14:imgEffect>
                      <a14:saturation sat="0"/>
                    </a14:imgEffect>
                  </a14:imgLayer>
                </a14:imgProps>
              </a:ext>
            </a:extLst>
          </a:blip>
          <a:stretch>
            <a:fillRect/>
          </a:stretch>
        </p:blipFill>
        <p:spPr>
          <a:xfrm>
            <a:off x="1750327" y="2004140"/>
            <a:ext cx="414684" cy="414684"/>
          </a:xfrm>
          <a:prstGeom prst="rect">
            <a:avLst/>
          </a:prstGeom>
        </p:spPr>
      </p:pic>
      <p:sp>
        <p:nvSpPr>
          <p:cNvPr id="77" name="Tekstvak 76">
            <a:extLst>
              <a:ext uri="{FF2B5EF4-FFF2-40B4-BE49-F238E27FC236}">
                <a16:creationId xmlns:a16="http://schemas.microsoft.com/office/drawing/2014/main" id="{179261B3-11BA-4617-16DC-F8649FAE6A46}"/>
              </a:ext>
            </a:extLst>
          </p:cNvPr>
          <p:cNvSpPr txBox="1"/>
          <p:nvPr/>
        </p:nvSpPr>
        <p:spPr>
          <a:xfrm>
            <a:off x="708727" y="2246185"/>
            <a:ext cx="1035861" cy="523220"/>
          </a:xfrm>
          <a:prstGeom prst="rect">
            <a:avLst/>
          </a:prstGeom>
          <a:noFill/>
        </p:spPr>
        <p:txBody>
          <a:bodyPr wrap="square" numCol="1" rtlCol="0" anchor="ctr">
            <a:spAutoFit/>
          </a:bodyPr>
          <a:lstStyle/>
          <a:p>
            <a:pPr algn="ctr"/>
            <a:r>
              <a:rPr lang="nl-NL" sz="1400"/>
              <a:t>Verkoper</a:t>
            </a:r>
          </a:p>
          <a:p>
            <a:pPr algn="ctr"/>
            <a:r>
              <a:rPr lang="nl-NL" sz="1400"/>
              <a:t>Logboek</a:t>
            </a:r>
          </a:p>
        </p:txBody>
      </p:sp>
    </p:spTree>
    <p:extLst>
      <p:ext uri="{BB962C8B-B14F-4D97-AF65-F5344CB8AC3E}">
        <p14:creationId xmlns:p14="http://schemas.microsoft.com/office/powerpoint/2010/main" val="986307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77"/>
                                        </p:tgtEl>
                                      </p:cBhvr>
                                    </p:animEffect>
                                    <p:set>
                                      <p:cBhvr>
                                        <p:cTn id="7" dur="1" fill="hold">
                                          <p:stCondLst>
                                            <p:cond delay="499"/>
                                          </p:stCondLst>
                                        </p:cTn>
                                        <p:tgtEl>
                                          <p:spTgt spid="77"/>
                                        </p:tgtEl>
                                        <p:attrNameLst>
                                          <p:attrName>style.visibility</p:attrName>
                                        </p:attrNameLst>
                                      </p:cBhvr>
                                      <p:to>
                                        <p:strVal val="hidden"/>
                                      </p:to>
                                    </p:set>
                                  </p:childTnLst>
                                </p:cTn>
                              </p:par>
                              <p:par>
                                <p:cTn id="8" presetID="22" presetClass="entr" presetSubtype="4"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down)">
                                      <p:cBhvr>
                                        <p:cTn id="10" dur="500"/>
                                        <p:tgtEl>
                                          <p:spTgt spid="28"/>
                                        </p:tgtEl>
                                      </p:cBhvr>
                                    </p:animEffect>
                                  </p:childTnLst>
                                </p:cTn>
                              </p:par>
                              <p:par>
                                <p:cTn id="11" presetID="22" presetClass="entr" presetSubtype="4"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down)">
                                      <p:cBhvr>
                                        <p:cTn id="13" dur="500"/>
                                        <p:tgtEl>
                                          <p:spTgt spid="22"/>
                                        </p:tgtEl>
                                      </p:cBhvr>
                                    </p:animEffect>
                                  </p:childTnLst>
                                </p:cTn>
                              </p:par>
                              <p:par>
                                <p:cTn id="14" presetID="22" presetClass="entr" presetSubtype="4" fill="hold" nodeType="with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wipe(down)">
                                      <p:cBhvr>
                                        <p:cTn id="16" dur="500"/>
                                        <p:tgtEl>
                                          <p:spTgt spid="55"/>
                                        </p:tgtEl>
                                      </p:cBhvr>
                                    </p:animEffect>
                                  </p:childTnLst>
                                </p:cTn>
                              </p:par>
                              <p:par>
                                <p:cTn id="17" presetID="22" presetClass="entr" presetSubtype="4"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wipe(down)">
                                      <p:cBhvr>
                                        <p:cTn id="19" dur="500"/>
                                        <p:tgtEl>
                                          <p:spTgt spid="60"/>
                                        </p:tgtEl>
                                      </p:cBhvr>
                                    </p:animEffect>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500"/>
                                        <p:tgtEl>
                                          <p:spTgt spid="17"/>
                                        </p:tgtEl>
                                      </p:cBhvr>
                                    </p:animEffect>
                                  </p:childTnLst>
                                </p:cTn>
                              </p:par>
                              <p:par>
                                <p:cTn id="24" presetID="14" presetClass="entr" presetSubtype="1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randombar(horizontal)">
                                      <p:cBhvr>
                                        <p:cTn id="26" dur="500"/>
                                        <p:tgtEl>
                                          <p:spTgt spid="7"/>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randombar(horizontal)">
                                      <p:cBhvr>
                                        <p:cTn id="29" dur="500"/>
                                        <p:tgtEl>
                                          <p:spTgt spid="12"/>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randombar(horizontal)">
                                      <p:cBhvr>
                                        <p:cTn id="32" dur="500"/>
                                        <p:tgtEl>
                                          <p:spTgt spid="13"/>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randombar(horizontal)">
                                      <p:cBhvr>
                                        <p:cTn id="35" dur="500"/>
                                        <p:tgtEl>
                                          <p:spTgt spid="26"/>
                                        </p:tgtEl>
                                      </p:cBhvr>
                                    </p:animEffect>
                                  </p:childTnLst>
                                </p:cTn>
                              </p:par>
                            </p:childTnLst>
                          </p:cTn>
                        </p:par>
                        <p:par>
                          <p:cTn id="36" fill="hold">
                            <p:stCondLst>
                              <p:cond delay="1000"/>
                            </p:stCondLst>
                            <p:childTnLst>
                              <p:par>
                                <p:cTn id="37" presetID="22" presetClass="entr" presetSubtype="2" fill="hold" nodeType="after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right)">
                                      <p:cBhvr>
                                        <p:cTn id="39" dur="500"/>
                                        <p:tgtEl>
                                          <p:spTgt spid="27"/>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randombar(horizontal)">
                                      <p:cBhvr>
                                        <p:cTn id="42" dur="500"/>
                                        <p:tgtEl>
                                          <p:spTgt spid="31"/>
                                        </p:tgtEl>
                                      </p:cBhvr>
                                    </p:animEffect>
                                  </p:childTnLst>
                                </p:cTn>
                              </p:par>
                            </p:childTnLst>
                          </p:cTn>
                        </p:par>
                        <p:par>
                          <p:cTn id="43" fill="hold">
                            <p:stCondLst>
                              <p:cond delay="1500"/>
                            </p:stCondLst>
                            <p:childTnLst>
                              <p:par>
                                <p:cTn id="44" presetID="22" presetClass="entr" presetSubtype="8" fill="hold" nodeType="after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wipe(left)">
                                      <p:cBhvr>
                                        <p:cTn id="46" dur="500"/>
                                        <p:tgtEl>
                                          <p:spTgt spid="29"/>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randombar(horizontal)">
                                      <p:cBhvr>
                                        <p:cTn id="4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26" grpId="0"/>
      <p:bldP spid="31" grpId="0"/>
      <p:bldP spid="32" grpId="0"/>
      <p:bldP spid="7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Afbeelding 13">
            <a:extLst>
              <a:ext uri="{FF2B5EF4-FFF2-40B4-BE49-F238E27FC236}">
                <a16:creationId xmlns:a16="http://schemas.microsoft.com/office/drawing/2014/main" id="{3EBBD667-69CF-97F7-F494-EB84AB49752C}"/>
              </a:ext>
            </a:extLst>
          </p:cNvPr>
          <p:cNvPicPr>
            <a:picLocks noChangeAspect="1"/>
          </p:cNvPicPr>
          <p:nvPr/>
        </p:nvPicPr>
        <p:blipFill>
          <a:blip r:embed="rId3"/>
          <a:stretch>
            <a:fillRect/>
          </a:stretch>
        </p:blipFill>
        <p:spPr>
          <a:xfrm>
            <a:off x="385483" y="3899647"/>
            <a:ext cx="4026114" cy="2825854"/>
          </a:xfrm>
          <a:prstGeom prst="rect">
            <a:avLst/>
          </a:prstGeom>
        </p:spPr>
      </p:pic>
      <p:sp>
        <p:nvSpPr>
          <p:cNvPr id="37" name="Tekstvak 36">
            <a:extLst>
              <a:ext uri="{FF2B5EF4-FFF2-40B4-BE49-F238E27FC236}">
                <a16:creationId xmlns:a16="http://schemas.microsoft.com/office/drawing/2014/main" id="{0929967A-4D48-4411-1452-947A3B506667}"/>
              </a:ext>
            </a:extLst>
          </p:cNvPr>
          <p:cNvSpPr txBox="1"/>
          <p:nvPr/>
        </p:nvSpPr>
        <p:spPr>
          <a:xfrm>
            <a:off x="385484" y="4773965"/>
            <a:ext cx="3993776" cy="107721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3200" b="1" i="0" u="none" strike="noStrike" kern="1200" cap="none" spc="0" normalizeH="0" baseline="0" noProof="0">
                <a:ln>
                  <a:noFill/>
                </a:ln>
                <a:solidFill>
                  <a:srgbClr val="7030A0"/>
                </a:solidFill>
                <a:effectLst/>
                <a:uLnTx/>
                <a:uFillTx/>
                <a:latin typeface="Calibri" panose="020F0502020204030204"/>
                <a:ea typeface="+mn-ea"/>
                <a:cs typeface="+mn-cs"/>
              </a:rPr>
              <a:t>Koopovereenkomst Solid App</a:t>
            </a:r>
          </a:p>
        </p:txBody>
      </p:sp>
      <p:sp>
        <p:nvSpPr>
          <p:cNvPr id="15" name="Tekstvak 14">
            <a:extLst>
              <a:ext uri="{FF2B5EF4-FFF2-40B4-BE49-F238E27FC236}">
                <a16:creationId xmlns:a16="http://schemas.microsoft.com/office/drawing/2014/main" id="{D5F2BD5C-6662-7B7F-C64D-E3DAB3E5F109}"/>
              </a:ext>
            </a:extLst>
          </p:cNvPr>
          <p:cNvSpPr txBox="1"/>
          <p:nvPr/>
        </p:nvSpPr>
        <p:spPr>
          <a:xfrm>
            <a:off x="766483" y="3899952"/>
            <a:ext cx="3393142" cy="276999"/>
          </a:xfrm>
          <a:prstGeom prst="rect">
            <a:avLst/>
          </a:prstGeom>
          <a:noFill/>
        </p:spPr>
        <p:txBody>
          <a:bodyPr wrap="square" rtlCol="0" anchor="ctr">
            <a:spAutoFit/>
          </a:bodyPr>
          <a:lstStyle/>
          <a:p>
            <a:pPr algn="ctr"/>
            <a:r>
              <a:rPr lang="nl-NL" sz="1200">
                <a:solidFill>
                  <a:srgbClr val="002060"/>
                </a:solidFill>
              </a:rPr>
              <a:t>www.koopovereenkomst.app</a:t>
            </a:r>
          </a:p>
        </p:txBody>
      </p:sp>
      <p:cxnSp>
        <p:nvCxnSpPr>
          <p:cNvPr id="5" name="Rechte verbindingslijn met pijl 4">
            <a:extLst>
              <a:ext uri="{FF2B5EF4-FFF2-40B4-BE49-F238E27FC236}">
                <a16:creationId xmlns:a16="http://schemas.microsoft.com/office/drawing/2014/main" id="{0C79772A-4379-095F-8B5A-968808D92CC7}"/>
              </a:ext>
            </a:extLst>
          </p:cNvPr>
          <p:cNvCxnSpPr>
            <a:cxnSpLocks/>
          </p:cNvCxnSpPr>
          <p:nvPr/>
        </p:nvCxnSpPr>
        <p:spPr>
          <a:xfrm flipV="1">
            <a:off x="2249694" y="2839065"/>
            <a:ext cx="36802" cy="1020549"/>
          </a:xfrm>
          <a:prstGeom prst="straightConnector1">
            <a:avLst/>
          </a:prstGeom>
          <a:ln w="38100" cap="rnd">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28133264-D66B-07B8-72A5-5A02F203D257}"/>
              </a:ext>
            </a:extLst>
          </p:cNvPr>
          <p:cNvPicPr>
            <a:picLocks noChangeAspect="1"/>
          </p:cNvPicPr>
          <p:nvPr/>
        </p:nvPicPr>
        <p:blipFill>
          <a:blip r:embed="rId3"/>
          <a:stretch>
            <a:fillRect/>
          </a:stretch>
        </p:blipFill>
        <p:spPr>
          <a:xfrm>
            <a:off x="6208059" y="3899647"/>
            <a:ext cx="4026114" cy="2825854"/>
          </a:xfrm>
          <a:prstGeom prst="rect">
            <a:avLst/>
          </a:prstGeom>
        </p:spPr>
      </p:pic>
      <p:sp>
        <p:nvSpPr>
          <p:cNvPr id="12" name="Tekstvak 11">
            <a:extLst>
              <a:ext uri="{FF2B5EF4-FFF2-40B4-BE49-F238E27FC236}">
                <a16:creationId xmlns:a16="http://schemas.microsoft.com/office/drawing/2014/main" id="{A420F52F-1394-1BEC-4B1B-54A7EAA2C98F}"/>
              </a:ext>
            </a:extLst>
          </p:cNvPr>
          <p:cNvSpPr txBox="1"/>
          <p:nvPr/>
        </p:nvSpPr>
        <p:spPr>
          <a:xfrm>
            <a:off x="6208060" y="4773965"/>
            <a:ext cx="3993776" cy="107721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3200" b="1" i="0" u="none" strike="noStrike" kern="1200" cap="none" spc="0" normalizeH="0" baseline="0" noProof="0">
                <a:ln>
                  <a:noFill/>
                </a:ln>
                <a:solidFill>
                  <a:srgbClr val="7030A0"/>
                </a:solidFill>
                <a:effectLst/>
                <a:uLnTx/>
                <a:uFillTx/>
                <a:latin typeface="Calibri" panose="020F0502020204030204"/>
                <a:ea typeface="+mn-ea"/>
                <a:cs typeface="+mn-cs"/>
              </a:rPr>
              <a:t>Koopovereenkomst Solid App</a:t>
            </a:r>
          </a:p>
        </p:txBody>
      </p:sp>
      <p:sp>
        <p:nvSpPr>
          <p:cNvPr id="13" name="Tekstvak 12">
            <a:extLst>
              <a:ext uri="{FF2B5EF4-FFF2-40B4-BE49-F238E27FC236}">
                <a16:creationId xmlns:a16="http://schemas.microsoft.com/office/drawing/2014/main" id="{56153A72-356C-8507-78F5-C30D002D93F1}"/>
              </a:ext>
            </a:extLst>
          </p:cNvPr>
          <p:cNvSpPr txBox="1"/>
          <p:nvPr/>
        </p:nvSpPr>
        <p:spPr>
          <a:xfrm>
            <a:off x="6589059" y="3899952"/>
            <a:ext cx="3393142" cy="276999"/>
          </a:xfrm>
          <a:prstGeom prst="rect">
            <a:avLst/>
          </a:prstGeom>
          <a:noFill/>
        </p:spPr>
        <p:txBody>
          <a:bodyPr wrap="square" rtlCol="0" anchor="ctr">
            <a:spAutoFit/>
          </a:bodyPr>
          <a:lstStyle/>
          <a:p>
            <a:pPr algn="ctr"/>
            <a:r>
              <a:rPr lang="nl-NL" sz="1200">
                <a:solidFill>
                  <a:srgbClr val="002060"/>
                </a:solidFill>
              </a:rPr>
              <a:t>www.koopovereenkomst.app</a:t>
            </a:r>
          </a:p>
        </p:txBody>
      </p:sp>
      <p:cxnSp>
        <p:nvCxnSpPr>
          <p:cNvPr id="17" name="Rechte verbindingslijn met pijl 16">
            <a:extLst>
              <a:ext uri="{FF2B5EF4-FFF2-40B4-BE49-F238E27FC236}">
                <a16:creationId xmlns:a16="http://schemas.microsoft.com/office/drawing/2014/main" id="{D9CF49BA-549E-C9C4-A09E-7EFBB879A8A0}"/>
              </a:ext>
            </a:extLst>
          </p:cNvPr>
          <p:cNvCxnSpPr>
            <a:cxnSpLocks/>
          </p:cNvCxnSpPr>
          <p:nvPr/>
        </p:nvCxnSpPr>
        <p:spPr>
          <a:xfrm flipV="1">
            <a:off x="8285630" y="2839065"/>
            <a:ext cx="0" cy="1020549"/>
          </a:xfrm>
          <a:prstGeom prst="straightConnector1">
            <a:avLst/>
          </a:prstGeom>
          <a:ln w="38100" cap="rnd">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Tekstvak 24">
            <a:extLst>
              <a:ext uri="{FF2B5EF4-FFF2-40B4-BE49-F238E27FC236}">
                <a16:creationId xmlns:a16="http://schemas.microsoft.com/office/drawing/2014/main" id="{37B698E1-19A0-F028-1EB8-3763CF569A9E}"/>
              </a:ext>
            </a:extLst>
          </p:cNvPr>
          <p:cNvSpPr txBox="1"/>
          <p:nvPr/>
        </p:nvSpPr>
        <p:spPr>
          <a:xfrm>
            <a:off x="1288678" y="5908100"/>
            <a:ext cx="2187388" cy="584775"/>
          </a:xfrm>
          <a:prstGeom prst="rect">
            <a:avLst/>
          </a:prstGeom>
          <a:noFill/>
        </p:spPr>
        <p:txBody>
          <a:bodyPr wrap="square" anchor="ctr">
            <a:spAutoFit/>
          </a:bodyPr>
          <a:lstStyle/>
          <a:p>
            <a:pPr algn="ctr"/>
            <a:r>
              <a:rPr kumimoji="0" lang="nl-NL" sz="3200" b="1" i="1" u="none" strike="noStrike" kern="1200" cap="none" spc="0" normalizeH="0" baseline="0" noProof="0">
                <a:ln>
                  <a:noFill/>
                </a:ln>
                <a:solidFill>
                  <a:srgbClr val="002060"/>
                </a:solidFill>
                <a:effectLst/>
                <a:uLnTx/>
                <a:uFillTx/>
                <a:latin typeface="Calibri" panose="020F0502020204030204"/>
                <a:ea typeface="+mn-ea"/>
                <a:cs typeface="+mn-cs"/>
              </a:rPr>
              <a:t>Verkoper UI</a:t>
            </a:r>
            <a:endParaRPr lang="nl-NL" i="1">
              <a:solidFill>
                <a:srgbClr val="002060"/>
              </a:solidFill>
            </a:endParaRPr>
          </a:p>
        </p:txBody>
      </p:sp>
      <p:sp>
        <p:nvSpPr>
          <p:cNvPr id="26" name="Tekstvak 25">
            <a:extLst>
              <a:ext uri="{FF2B5EF4-FFF2-40B4-BE49-F238E27FC236}">
                <a16:creationId xmlns:a16="http://schemas.microsoft.com/office/drawing/2014/main" id="{0E9D0A88-2531-6BD6-2539-67F84CF1C65C}"/>
              </a:ext>
            </a:extLst>
          </p:cNvPr>
          <p:cNvSpPr txBox="1"/>
          <p:nvPr/>
        </p:nvSpPr>
        <p:spPr>
          <a:xfrm>
            <a:off x="7127422" y="5908100"/>
            <a:ext cx="2187388" cy="584775"/>
          </a:xfrm>
          <a:prstGeom prst="rect">
            <a:avLst/>
          </a:prstGeom>
          <a:noFill/>
        </p:spPr>
        <p:txBody>
          <a:bodyPr wrap="square" anchor="ctr">
            <a:spAutoFit/>
          </a:bodyPr>
          <a:lstStyle/>
          <a:p>
            <a:pPr algn="ctr"/>
            <a:r>
              <a:rPr kumimoji="0" lang="nl-NL" sz="3200" b="1" i="1" u="none" strike="noStrike" kern="1200" cap="none" spc="0" normalizeH="0" baseline="0" noProof="0">
                <a:ln>
                  <a:noFill/>
                </a:ln>
                <a:solidFill>
                  <a:srgbClr val="002060"/>
                </a:solidFill>
                <a:effectLst/>
                <a:uLnTx/>
                <a:uFillTx/>
                <a:latin typeface="Calibri" panose="020F0502020204030204"/>
                <a:ea typeface="+mn-ea"/>
                <a:cs typeface="+mn-cs"/>
              </a:rPr>
              <a:t>Koper UI</a:t>
            </a:r>
            <a:endParaRPr lang="nl-NL" i="1">
              <a:solidFill>
                <a:srgbClr val="002060"/>
              </a:solidFill>
            </a:endParaRPr>
          </a:p>
        </p:txBody>
      </p:sp>
      <p:cxnSp>
        <p:nvCxnSpPr>
          <p:cNvPr id="27" name="Rechte verbindingslijn met pijl 26">
            <a:extLst>
              <a:ext uri="{FF2B5EF4-FFF2-40B4-BE49-F238E27FC236}">
                <a16:creationId xmlns:a16="http://schemas.microsoft.com/office/drawing/2014/main" id="{D6149C91-BB1E-4DAF-2210-FAE028ED77B7}"/>
              </a:ext>
            </a:extLst>
          </p:cNvPr>
          <p:cNvCxnSpPr>
            <a:cxnSpLocks/>
          </p:cNvCxnSpPr>
          <p:nvPr/>
        </p:nvCxnSpPr>
        <p:spPr>
          <a:xfrm flipH="1">
            <a:off x="3491551" y="2211482"/>
            <a:ext cx="3699366" cy="10762"/>
          </a:xfrm>
          <a:prstGeom prst="straightConnector1">
            <a:avLst/>
          </a:prstGeom>
          <a:ln w="38100" cap="rnd">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Rechte verbindingslijn met pijl 28">
            <a:extLst>
              <a:ext uri="{FF2B5EF4-FFF2-40B4-BE49-F238E27FC236}">
                <a16:creationId xmlns:a16="http://schemas.microsoft.com/office/drawing/2014/main" id="{E1396B94-4FBA-A03F-556D-1DDA009B9325}"/>
              </a:ext>
            </a:extLst>
          </p:cNvPr>
          <p:cNvCxnSpPr>
            <a:cxnSpLocks/>
          </p:cNvCxnSpPr>
          <p:nvPr/>
        </p:nvCxnSpPr>
        <p:spPr>
          <a:xfrm>
            <a:off x="3491551" y="1852510"/>
            <a:ext cx="3699366" cy="0"/>
          </a:xfrm>
          <a:prstGeom prst="straightConnector1">
            <a:avLst/>
          </a:prstGeom>
          <a:ln w="38100" cap="rnd">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31" name="Tekstvak 30">
            <a:extLst>
              <a:ext uri="{FF2B5EF4-FFF2-40B4-BE49-F238E27FC236}">
                <a16:creationId xmlns:a16="http://schemas.microsoft.com/office/drawing/2014/main" id="{9DF09783-B0B6-5AD8-238E-E0BC39D534C9}"/>
              </a:ext>
            </a:extLst>
          </p:cNvPr>
          <p:cNvSpPr txBox="1"/>
          <p:nvPr/>
        </p:nvSpPr>
        <p:spPr>
          <a:xfrm>
            <a:off x="3697002" y="2256575"/>
            <a:ext cx="1731500" cy="369332"/>
          </a:xfrm>
          <a:prstGeom prst="rect">
            <a:avLst/>
          </a:prstGeom>
          <a:noFill/>
        </p:spPr>
        <p:txBody>
          <a:bodyPr wrap="none" rtlCol="0">
            <a:spAutoFit/>
          </a:bodyPr>
          <a:lstStyle/>
          <a:p>
            <a:r>
              <a:rPr lang="nl-NL"/>
              <a:t>lezen + schrijven</a:t>
            </a:r>
          </a:p>
        </p:txBody>
      </p:sp>
      <p:sp>
        <p:nvSpPr>
          <p:cNvPr id="32" name="Tekstvak 31">
            <a:extLst>
              <a:ext uri="{FF2B5EF4-FFF2-40B4-BE49-F238E27FC236}">
                <a16:creationId xmlns:a16="http://schemas.microsoft.com/office/drawing/2014/main" id="{DC911BF8-0E22-945B-2F77-AE32149D6A5B}"/>
              </a:ext>
            </a:extLst>
          </p:cNvPr>
          <p:cNvSpPr txBox="1"/>
          <p:nvPr/>
        </p:nvSpPr>
        <p:spPr>
          <a:xfrm>
            <a:off x="6367789" y="1494516"/>
            <a:ext cx="674159" cy="369332"/>
          </a:xfrm>
          <a:prstGeom prst="rect">
            <a:avLst/>
          </a:prstGeom>
          <a:noFill/>
        </p:spPr>
        <p:txBody>
          <a:bodyPr wrap="none" rtlCol="0">
            <a:spAutoFit/>
          </a:bodyPr>
          <a:lstStyle/>
          <a:p>
            <a:r>
              <a:rPr lang="nl-NL"/>
              <a:t>lezen</a:t>
            </a:r>
          </a:p>
        </p:txBody>
      </p:sp>
      <p:grpSp>
        <p:nvGrpSpPr>
          <p:cNvPr id="3" name="Groep 2">
            <a:extLst>
              <a:ext uri="{FF2B5EF4-FFF2-40B4-BE49-F238E27FC236}">
                <a16:creationId xmlns:a16="http://schemas.microsoft.com/office/drawing/2014/main" id="{157D1DCA-B3EA-1209-1E5B-E28E761D181E}"/>
              </a:ext>
            </a:extLst>
          </p:cNvPr>
          <p:cNvGrpSpPr/>
          <p:nvPr/>
        </p:nvGrpSpPr>
        <p:grpSpPr>
          <a:xfrm>
            <a:off x="1455420" y="1306370"/>
            <a:ext cx="1659817" cy="1463035"/>
            <a:chOff x="4049923" y="1564743"/>
            <a:chExt cx="1250576" cy="1102312"/>
          </a:xfrm>
        </p:grpSpPr>
        <p:pic>
          <p:nvPicPr>
            <p:cNvPr id="6" name="Afbeelding 5">
              <a:extLst>
                <a:ext uri="{FF2B5EF4-FFF2-40B4-BE49-F238E27FC236}">
                  <a16:creationId xmlns:a16="http://schemas.microsoft.com/office/drawing/2014/main" id="{8527F9A1-596F-9A4C-1842-A75E400DB80F}"/>
                </a:ext>
              </a:extLst>
            </p:cNvPr>
            <p:cNvPicPr>
              <a:picLocks noChangeAspect="1"/>
            </p:cNvPicPr>
            <p:nvPr/>
          </p:nvPicPr>
          <p:blipFill rotWithShape="1">
            <a:blip r:embed="rId4"/>
            <a:srcRect l="6164" t="7381" r="5251" b="7261"/>
            <a:stretch/>
          </p:blipFill>
          <p:spPr>
            <a:xfrm>
              <a:off x="4049923" y="1564743"/>
              <a:ext cx="1250576" cy="1102312"/>
            </a:xfrm>
            <a:prstGeom prst="rect">
              <a:avLst/>
            </a:prstGeom>
          </p:spPr>
        </p:pic>
        <p:sp>
          <p:nvSpPr>
            <p:cNvPr id="8" name="Rechthoek 7">
              <a:extLst>
                <a:ext uri="{FF2B5EF4-FFF2-40B4-BE49-F238E27FC236}">
                  <a16:creationId xmlns:a16="http://schemas.microsoft.com/office/drawing/2014/main" id="{9F88D3E7-E596-B8BB-7D24-98625DE6B87E}"/>
                </a:ext>
              </a:extLst>
            </p:cNvPr>
            <p:cNvSpPr/>
            <p:nvPr/>
          </p:nvSpPr>
          <p:spPr>
            <a:xfrm>
              <a:off x="4328160" y="1771650"/>
              <a:ext cx="619224" cy="723900"/>
            </a:xfrm>
            <a:prstGeom prst="rect">
              <a:avLst/>
            </a:prstGeom>
            <a:solidFill>
              <a:srgbClr val="7C4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pic>
        <p:nvPicPr>
          <p:cNvPr id="9" name="Picture 49" descr="Icon&#10;&#10;Description automatically generated">
            <a:extLst>
              <a:ext uri="{FF2B5EF4-FFF2-40B4-BE49-F238E27FC236}">
                <a16:creationId xmlns:a16="http://schemas.microsoft.com/office/drawing/2014/main" id="{8D3686A0-2E01-430C-49F7-832F580ACD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7431" y="2107259"/>
            <a:ext cx="667965" cy="667965"/>
          </a:xfrm>
          <a:prstGeom prst="rect">
            <a:avLst/>
          </a:prstGeom>
        </p:spPr>
      </p:pic>
      <p:pic>
        <p:nvPicPr>
          <p:cNvPr id="23" name="Picture 171" descr="Shape&#10;&#10;Description automatically generated with low confidence">
            <a:extLst>
              <a:ext uri="{FF2B5EF4-FFF2-40B4-BE49-F238E27FC236}">
                <a16:creationId xmlns:a16="http://schemas.microsoft.com/office/drawing/2014/main" id="{6886056A-35F2-C811-C395-7662C31827D9}"/>
              </a:ext>
            </a:extLst>
          </p:cNvPr>
          <p:cNvPicPr>
            <a:picLocks noChangeAspect="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15537" y="1505855"/>
            <a:ext cx="346655" cy="346655"/>
          </a:xfrm>
          <a:prstGeom prst="rect">
            <a:avLst/>
          </a:prstGeom>
        </p:spPr>
      </p:pic>
      <p:pic>
        <p:nvPicPr>
          <p:cNvPr id="24" name="Picture 171" descr="Shape&#10;&#10;Description automatically generated with low confidence">
            <a:extLst>
              <a:ext uri="{FF2B5EF4-FFF2-40B4-BE49-F238E27FC236}">
                <a16:creationId xmlns:a16="http://schemas.microsoft.com/office/drawing/2014/main" id="{7BF533DF-FAC6-D23B-FD38-CABB73737FB7}"/>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1961034" y="1406847"/>
            <a:ext cx="346655" cy="346655"/>
          </a:xfrm>
          <a:prstGeom prst="rect">
            <a:avLst/>
          </a:prstGeom>
        </p:spPr>
      </p:pic>
      <p:grpSp>
        <p:nvGrpSpPr>
          <p:cNvPr id="54" name="Groep 53">
            <a:extLst>
              <a:ext uri="{FF2B5EF4-FFF2-40B4-BE49-F238E27FC236}">
                <a16:creationId xmlns:a16="http://schemas.microsoft.com/office/drawing/2014/main" id="{E24869B1-DD5A-A9A7-9765-FC70FCED60BD}"/>
              </a:ext>
            </a:extLst>
          </p:cNvPr>
          <p:cNvGrpSpPr/>
          <p:nvPr/>
        </p:nvGrpSpPr>
        <p:grpSpPr>
          <a:xfrm>
            <a:off x="1674549" y="1690688"/>
            <a:ext cx="1175331" cy="1031557"/>
            <a:chOff x="1674549" y="1690688"/>
            <a:chExt cx="1175331" cy="1031557"/>
          </a:xfrm>
        </p:grpSpPr>
        <p:cxnSp>
          <p:nvCxnSpPr>
            <p:cNvPr id="40" name="Rechte verbindingslijn 39">
              <a:extLst>
                <a:ext uri="{FF2B5EF4-FFF2-40B4-BE49-F238E27FC236}">
                  <a16:creationId xmlns:a16="http://schemas.microsoft.com/office/drawing/2014/main" id="{FE806A91-8713-0D1B-AF8B-369AE1019D25}"/>
                </a:ext>
              </a:extLst>
            </p:cNvPr>
            <p:cNvCxnSpPr/>
            <p:nvPr/>
          </p:nvCxnSpPr>
          <p:spPr>
            <a:xfrm flipH="1">
              <a:off x="2285328" y="1690688"/>
              <a:ext cx="564552" cy="347199"/>
            </a:xfrm>
            <a:prstGeom prst="line">
              <a:avLst/>
            </a:prstGeom>
            <a:ln w="12700" cap="rnd">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cxnSp>
          <p:nvCxnSpPr>
            <p:cNvPr id="41" name="Rechte verbindingslijn 40">
              <a:extLst>
                <a:ext uri="{FF2B5EF4-FFF2-40B4-BE49-F238E27FC236}">
                  <a16:creationId xmlns:a16="http://schemas.microsoft.com/office/drawing/2014/main" id="{F84AE63C-9AB9-55CE-9CC2-3EA0B4EF3016}"/>
                </a:ext>
              </a:extLst>
            </p:cNvPr>
            <p:cNvCxnSpPr>
              <a:cxnSpLocks/>
            </p:cNvCxnSpPr>
            <p:nvPr/>
          </p:nvCxnSpPr>
          <p:spPr>
            <a:xfrm flipV="1">
              <a:off x="2284095" y="2037343"/>
              <a:ext cx="1233" cy="684902"/>
            </a:xfrm>
            <a:prstGeom prst="line">
              <a:avLst/>
            </a:prstGeom>
            <a:ln w="12700" cap="rnd">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cxnSp>
          <p:nvCxnSpPr>
            <p:cNvPr id="47" name="Rechte verbindingslijn 46">
              <a:extLst>
                <a:ext uri="{FF2B5EF4-FFF2-40B4-BE49-F238E27FC236}">
                  <a16:creationId xmlns:a16="http://schemas.microsoft.com/office/drawing/2014/main" id="{8116B96B-0EDF-88C1-F569-721C2102EC4A}"/>
                </a:ext>
              </a:extLst>
            </p:cNvPr>
            <p:cNvCxnSpPr>
              <a:cxnSpLocks/>
            </p:cNvCxnSpPr>
            <p:nvPr/>
          </p:nvCxnSpPr>
          <p:spPr>
            <a:xfrm>
              <a:off x="1674549" y="1707374"/>
              <a:ext cx="609546" cy="329969"/>
            </a:xfrm>
            <a:prstGeom prst="line">
              <a:avLst/>
            </a:prstGeom>
            <a:ln w="12700" cap="rnd">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55" name="Groep 54">
            <a:extLst>
              <a:ext uri="{FF2B5EF4-FFF2-40B4-BE49-F238E27FC236}">
                <a16:creationId xmlns:a16="http://schemas.microsoft.com/office/drawing/2014/main" id="{12923648-7F39-D8D3-C2E0-9DB2FBED2B4A}"/>
              </a:ext>
            </a:extLst>
          </p:cNvPr>
          <p:cNvGrpSpPr/>
          <p:nvPr/>
        </p:nvGrpSpPr>
        <p:grpSpPr>
          <a:xfrm>
            <a:off x="7459346" y="1306370"/>
            <a:ext cx="1659817" cy="1463035"/>
            <a:chOff x="4049923" y="1564743"/>
            <a:chExt cx="1250576" cy="1102312"/>
          </a:xfrm>
        </p:grpSpPr>
        <p:pic>
          <p:nvPicPr>
            <p:cNvPr id="56" name="Afbeelding 55">
              <a:extLst>
                <a:ext uri="{FF2B5EF4-FFF2-40B4-BE49-F238E27FC236}">
                  <a16:creationId xmlns:a16="http://schemas.microsoft.com/office/drawing/2014/main" id="{2BC027CE-3D0F-40BB-CAD7-5356507788AF}"/>
                </a:ext>
              </a:extLst>
            </p:cNvPr>
            <p:cNvPicPr>
              <a:picLocks noChangeAspect="1"/>
            </p:cNvPicPr>
            <p:nvPr/>
          </p:nvPicPr>
          <p:blipFill rotWithShape="1">
            <a:blip r:embed="rId4"/>
            <a:srcRect l="6164" t="7381" r="5251" b="7261"/>
            <a:stretch/>
          </p:blipFill>
          <p:spPr>
            <a:xfrm>
              <a:off x="4049923" y="1564743"/>
              <a:ext cx="1250576" cy="1102312"/>
            </a:xfrm>
            <a:prstGeom prst="rect">
              <a:avLst/>
            </a:prstGeom>
          </p:spPr>
        </p:pic>
        <p:sp>
          <p:nvSpPr>
            <p:cNvPr id="57" name="Rechthoek 56">
              <a:extLst>
                <a:ext uri="{FF2B5EF4-FFF2-40B4-BE49-F238E27FC236}">
                  <a16:creationId xmlns:a16="http://schemas.microsoft.com/office/drawing/2014/main" id="{5EFB1D5C-0904-9F9F-2FEF-E0F42D741A5A}"/>
                </a:ext>
              </a:extLst>
            </p:cNvPr>
            <p:cNvSpPr/>
            <p:nvPr/>
          </p:nvSpPr>
          <p:spPr>
            <a:xfrm>
              <a:off x="4328160" y="1771650"/>
              <a:ext cx="619224" cy="723900"/>
            </a:xfrm>
            <a:prstGeom prst="rect">
              <a:avLst/>
            </a:prstGeom>
            <a:solidFill>
              <a:srgbClr val="7C4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cxnSp>
        <p:nvCxnSpPr>
          <p:cNvPr id="60" name="Rechte verbindingslijn 59">
            <a:extLst>
              <a:ext uri="{FF2B5EF4-FFF2-40B4-BE49-F238E27FC236}">
                <a16:creationId xmlns:a16="http://schemas.microsoft.com/office/drawing/2014/main" id="{92A9D412-6E70-E586-ABAC-24046A3946D1}"/>
              </a:ext>
            </a:extLst>
          </p:cNvPr>
          <p:cNvCxnSpPr>
            <a:cxnSpLocks/>
          </p:cNvCxnSpPr>
          <p:nvPr/>
        </p:nvCxnSpPr>
        <p:spPr>
          <a:xfrm flipH="1">
            <a:off x="7697739" y="1690688"/>
            <a:ext cx="1156067" cy="704497"/>
          </a:xfrm>
          <a:prstGeom prst="line">
            <a:avLst/>
          </a:prstGeom>
          <a:ln w="12700" cap="rnd">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pic>
        <p:nvPicPr>
          <p:cNvPr id="22" name="Picture 33" descr="Icon&#10;&#10;Description automatically generated">
            <a:extLst>
              <a:ext uri="{FF2B5EF4-FFF2-40B4-BE49-F238E27FC236}">
                <a16:creationId xmlns:a16="http://schemas.microsoft.com/office/drawing/2014/main" id="{5E268E41-EAF8-73A5-3496-D6BEE9B570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83898" y="2120180"/>
            <a:ext cx="669600" cy="669600"/>
          </a:xfrm>
          <a:prstGeom prst="rect">
            <a:avLst/>
          </a:prstGeom>
        </p:spPr>
      </p:pic>
      <p:pic>
        <p:nvPicPr>
          <p:cNvPr id="28" name="Picture 171" descr="Shape&#10;&#10;Description automatically generated with low confidence">
            <a:extLst>
              <a:ext uri="{FF2B5EF4-FFF2-40B4-BE49-F238E27FC236}">
                <a16:creationId xmlns:a16="http://schemas.microsoft.com/office/drawing/2014/main" id="{85DADEEA-1564-D406-4C5F-6AF181081225}"/>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956398" y="1512729"/>
            <a:ext cx="382611" cy="382611"/>
          </a:xfrm>
          <a:prstGeom prst="rect">
            <a:avLst/>
          </a:prstGeom>
        </p:spPr>
      </p:pic>
      <p:sp>
        <p:nvSpPr>
          <p:cNvPr id="67" name="Tekstballon: rechthoek met afgeronde hoeken 66">
            <a:extLst>
              <a:ext uri="{FF2B5EF4-FFF2-40B4-BE49-F238E27FC236}">
                <a16:creationId xmlns:a16="http://schemas.microsoft.com/office/drawing/2014/main" id="{7E17AFF7-F60F-8F2E-215F-CE95B1A87FE2}"/>
              </a:ext>
            </a:extLst>
          </p:cNvPr>
          <p:cNvSpPr/>
          <p:nvPr/>
        </p:nvSpPr>
        <p:spPr>
          <a:xfrm>
            <a:off x="2327966" y="2264005"/>
            <a:ext cx="238612" cy="74033"/>
          </a:xfrm>
          <a:prstGeom prst="wedgeRoundRectCallout">
            <a:avLst>
              <a:gd name="adj1" fmla="val 39823"/>
              <a:gd name="adj2" fmla="val 91423"/>
              <a:gd name="adj3" fmla="val 16667"/>
            </a:avLst>
          </a:prstGeom>
          <a:solidFill>
            <a:srgbClr val="DDDDD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600"/>
              <a:t>…</a:t>
            </a:r>
          </a:p>
        </p:txBody>
      </p:sp>
      <p:sp>
        <p:nvSpPr>
          <p:cNvPr id="70" name="Tekstballon: rechthoek met afgeronde hoeken 69">
            <a:extLst>
              <a:ext uri="{FF2B5EF4-FFF2-40B4-BE49-F238E27FC236}">
                <a16:creationId xmlns:a16="http://schemas.microsoft.com/office/drawing/2014/main" id="{83C1D57B-17B0-DB99-25D1-E891566DDFCA}"/>
              </a:ext>
            </a:extLst>
          </p:cNvPr>
          <p:cNvSpPr/>
          <p:nvPr/>
        </p:nvSpPr>
        <p:spPr>
          <a:xfrm>
            <a:off x="2338916" y="2086067"/>
            <a:ext cx="382731" cy="74033"/>
          </a:xfrm>
          <a:prstGeom prst="wedgeRoundRectCallout">
            <a:avLst>
              <a:gd name="adj1" fmla="val 34348"/>
              <a:gd name="adj2" fmla="val 93997"/>
              <a:gd name="adj3" fmla="val 16667"/>
            </a:avLst>
          </a:prstGeom>
          <a:solidFill>
            <a:srgbClr val="DDDDD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600"/>
              <a:t>…</a:t>
            </a:r>
          </a:p>
        </p:txBody>
      </p:sp>
      <p:sp>
        <p:nvSpPr>
          <p:cNvPr id="71" name="Tekstballon: rechthoek met afgeronde hoeken 70">
            <a:extLst>
              <a:ext uri="{FF2B5EF4-FFF2-40B4-BE49-F238E27FC236}">
                <a16:creationId xmlns:a16="http://schemas.microsoft.com/office/drawing/2014/main" id="{EB673905-CD18-612D-B091-E63953DE4ADC}"/>
              </a:ext>
            </a:extLst>
          </p:cNvPr>
          <p:cNvSpPr/>
          <p:nvPr/>
        </p:nvSpPr>
        <p:spPr>
          <a:xfrm>
            <a:off x="2541873" y="1955117"/>
            <a:ext cx="412105" cy="74033"/>
          </a:xfrm>
          <a:prstGeom prst="wedgeRoundRectCallout">
            <a:avLst>
              <a:gd name="adj1" fmla="val 26880"/>
              <a:gd name="adj2" fmla="val 91423"/>
              <a:gd name="adj3" fmla="val 16667"/>
            </a:avLst>
          </a:prstGeom>
          <a:solidFill>
            <a:srgbClr val="DDDDD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600"/>
              <a:t>…</a:t>
            </a:r>
          </a:p>
        </p:txBody>
      </p:sp>
      <p:sp>
        <p:nvSpPr>
          <p:cNvPr id="72" name="Tekstballon: rechthoek met afgeronde hoeken 71">
            <a:extLst>
              <a:ext uri="{FF2B5EF4-FFF2-40B4-BE49-F238E27FC236}">
                <a16:creationId xmlns:a16="http://schemas.microsoft.com/office/drawing/2014/main" id="{815F09D8-A297-2085-D1F9-F3C9E4CD90EF}"/>
              </a:ext>
            </a:extLst>
          </p:cNvPr>
          <p:cNvSpPr/>
          <p:nvPr/>
        </p:nvSpPr>
        <p:spPr>
          <a:xfrm>
            <a:off x="8204948" y="2367208"/>
            <a:ext cx="328187" cy="74033"/>
          </a:xfrm>
          <a:prstGeom prst="wedgeRoundRectCallout">
            <a:avLst>
              <a:gd name="adj1" fmla="val 64202"/>
              <a:gd name="adj2" fmla="val -26943"/>
              <a:gd name="adj3" fmla="val 16667"/>
            </a:avLst>
          </a:prstGeom>
          <a:solidFill>
            <a:srgbClr val="15427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600"/>
              <a:t>…</a:t>
            </a:r>
          </a:p>
        </p:txBody>
      </p:sp>
      <p:sp>
        <p:nvSpPr>
          <p:cNvPr id="73" name="Tekstballon: rechthoek met afgeronde hoeken 72">
            <a:extLst>
              <a:ext uri="{FF2B5EF4-FFF2-40B4-BE49-F238E27FC236}">
                <a16:creationId xmlns:a16="http://schemas.microsoft.com/office/drawing/2014/main" id="{8490ADA6-0599-E136-5045-6CA3A9351B67}"/>
              </a:ext>
            </a:extLst>
          </p:cNvPr>
          <p:cNvSpPr/>
          <p:nvPr/>
        </p:nvSpPr>
        <p:spPr>
          <a:xfrm>
            <a:off x="8404721" y="2045503"/>
            <a:ext cx="367161" cy="74033"/>
          </a:xfrm>
          <a:prstGeom prst="wedgeRoundRectCallout">
            <a:avLst>
              <a:gd name="adj1" fmla="val 39823"/>
              <a:gd name="adj2" fmla="val 91423"/>
              <a:gd name="adj3" fmla="val 16667"/>
            </a:avLst>
          </a:prstGeom>
          <a:solidFill>
            <a:srgbClr val="15427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600"/>
              <a:t>…</a:t>
            </a:r>
          </a:p>
        </p:txBody>
      </p:sp>
      <p:pic>
        <p:nvPicPr>
          <p:cNvPr id="75" name="Afbeelding 74">
            <a:extLst>
              <a:ext uri="{FF2B5EF4-FFF2-40B4-BE49-F238E27FC236}">
                <a16:creationId xmlns:a16="http://schemas.microsoft.com/office/drawing/2014/main" id="{B0F4A424-1A71-FE98-602A-51DE312D2154}"/>
              </a:ext>
            </a:extLst>
          </p:cNvPr>
          <p:cNvPicPr>
            <a:picLocks noChangeAspect="1"/>
          </p:cNvPicPr>
          <p:nvPr/>
        </p:nvPicPr>
        <p:blipFill>
          <a:blip r:embed="rId8">
            <a:lum bright="70000" contrast="-70000"/>
            <a:extLst>
              <a:ext uri="{BEBA8EAE-BF5A-486C-A8C5-ECC9F3942E4B}">
                <a14:imgProps xmlns:a14="http://schemas.microsoft.com/office/drawing/2010/main">
                  <a14:imgLayer r:embed="rId9">
                    <a14:imgEffect>
                      <a14:colorTemperature colorTemp="4700"/>
                    </a14:imgEffect>
                    <a14:imgEffect>
                      <a14:saturation sat="0"/>
                    </a14:imgEffect>
                  </a14:imgLayer>
                </a14:imgProps>
              </a:ext>
            </a:extLst>
          </a:blip>
          <a:stretch>
            <a:fillRect/>
          </a:stretch>
        </p:blipFill>
        <p:spPr>
          <a:xfrm>
            <a:off x="1750327" y="2004140"/>
            <a:ext cx="414684" cy="414684"/>
          </a:xfrm>
          <a:prstGeom prst="rect">
            <a:avLst/>
          </a:prstGeom>
        </p:spPr>
      </p:pic>
    </p:spTree>
    <p:extLst>
      <p:ext uri="{BB962C8B-B14F-4D97-AF65-F5344CB8AC3E}">
        <p14:creationId xmlns:p14="http://schemas.microsoft.com/office/powerpoint/2010/main" val="2445298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down)">
                                      <p:cBhvr>
                                        <p:cTn id="7" dur="500"/>
                                        <p:tgtEl>
                                          <p:spTgt spid="71"/>
                                        </p:tgtEl>
                                      </p:cBhvr>
                                    </p:animEffect>
                                  </p:childTnLst>
                                </p:cTn>
                              </p:par>
                              <p:par>
                                <p:cTn id="8" presetID="42" presetClass="path" presetSubtype="0" accel="50000" decel="50000" fill="hold" grpId="1" nodeType="withEffect">
                                  <p:stCondLst>
                                    <p:cond delay="250"/>
                                  </p:stCondLst>
                                  <p:childTnLst>
                                    <p:animMotion origin="layout" path="M -0.04088 0.29213 L 0.00013 -0.00023 " pathEditMode="relative" rAng="0" ptsTypes="AA">
                                      <p:cBhvr>
                                        <p:cTn id="9" dur="1000" fill="hold"/>
                                        <p:tgtEl>
                                          <p:spTgt spid="71"/>
                                        </p:tgtEl>
                                        <p:attrNameLst>
                                          <p:attrName>ppt_x</p:attrName>
                                          <p:attrName>ppt_y</p:attrName>
                                        </p:attrNameLst>
                                      </p:cBhvr>
                                      <p:rCtr x="2044" y="-14630"/>
                                    </p:animMotion>
                                  </p:childTnLst>
                                </p:cTn>
                              </p:par>
                              <p:par>
                                <p:cTn id="10" presetID="22" presetClass="entr" presetSubtype="4" fill="hold" grpId="0" nodeType="withEffect">
                                  <p:stCondLst>
                                    <p:cond delay="500"/>
                                  </p:stCondLst>
                                  <p:childTnLst>
                                    <p:set>
                                      <p:cBhvr>
                                        <p:cTn id="11" dur="1" fill="hold">
                                          <p:stCondLst>
                                            <p:cond delay="0"/>
                                          </p:stCondLst>
                                        </p:cTn>
                                        <p:tgtEl>
                                          <p:spTgt spid="73"/>
                                        </p:tgtEl>
                                        <p:attrNameLst>
                                          <p:attrName>style.visibility</p:attrName>
                                        </p:attrNameLst>
                                      </p:cBhvr>
                                      <p:to>
                                        <p:strVal val="visible"/>
                                      </p:to>
                                    </p:set>
                                    <p:animEffect transition="in" filter="wipe(down)">
                                      <p:cBhvr>
                                        <p:cTn id="12" dur="500"/>
                                        <p:tgtEl>
                                          <p:spTgt spid="73"/>
                                        </p:tgtEl>
                                      </p:cBhvr>
                                    </p:animEffect>
                                  </p:childTnLst>
                                </p:cTn>
                              </p:par>
                              <p:par>
                                <p:cTn id="13" presetID="42" presetClass="path" presetSubtype="0" accel="50000" decel="50000" fill="hold" grpId="1" nodeType="withEffect">
                                  <p:stCondLst>
                                    <p:cond delay="500"/>
                                  </p:stCondLst>
                                  <p:childTnLst>
                                    <p:animMotion origin="layout" path="M -0.02487 0.27917 L 1.04167E-6 -3.33333E-6 " pathEditMode="relative" rAng="0" ptsTypes="AA">
                                      <p:cBhvr>
                                        <p:cTn id="14" dur="1000" fill="hold"/>
                                        <p:tgtEl>
                                          <p:spTgt spid="73"/>
                                        </p:tgtEl>
                                        <p:attrNameLst>
                                          <p:attrName>ppt_x</p:attrName>
                                          <p:attrName>ppt_y</p:attrName>
                                        </p:attrNameLst>
                                      </p:cBhvr>
                                      <p:rCtr x="1927" y="-14352"/>
                                    </p:animMotion>
                                  </p:childTnLst>
                                </p:cTn>
                              </p:par>
                              <p:par>
                                <p:cTn id="15" presetID="22" presetClass="entr" presetSubtype="4" fill="hold" grpId="0" nodeType="withEffect">
                                  <p:stCondLst>
                                    <p:cond delay="750"/>
                                  </p:stCondLst>
                                  <p:childTnLst>
                                    <p:set>
                                      <p:cBhvr>
                                        <p:cTn id="16" dur="1" fill="hold">
                                          <p:stCondLst>
                                            <p:cond delay="0"/>
                                          </p:stCondLst>
                                        </p:cTn>
                                        <p:tgtEl>
                                          <p:spTgt spid="70"/>
                                        </p:tgtEl>
                                        <p:attrNameLst>
                                          <p:attrName>style.visibility</p:attrName>
                                        </p:attrNameLst>
                                      </p:cBhvr>
                                      <p:to>
                                        <p:strVal val="visible"/>
                                      </p:to>
                                    </p:set>
                                    <p:animEffect transition="in" filter="wipe(down)">
                                      <p:cBhvr>
                                        <p:cTn id="17" dur="500"/>
                                        <p:tgtEl>
                                          <p:spTgt spid="70"/>
                                        </p:tgtEl>
                                      </p:cBhvr>
                                    </p:animEffect>
                                  </p:childTnLst>
                                </p:cTn>
                              </p:par>
                              <p:par>
                                <p:cTn id="18" presetID="42" presetClass="path" presetSubtype="0" accel="50000" decel="50000" fill="hold" grpId="1" nodeType="withEffect">
                                  <p:stCondLst>
                                    <p:cond delay="750"/>
                                  </p:stCondLst>
                                  <p:childTnLst>
                                    <p:animMotion origin="layout" path="M -0.02291 0.27315 L 0.00013 0.00046 " pathEditMode="relative" rAng="0" ptsTypes="AA">
                                      <p:cBhvr>
                                        <p:cTn id="19" dur="1000" fill="hold"/>
                                        <p:tgtEl>
                                          <p:spTgt spid="70"/>
                                        </p:tgtEl>
                                        <p:attrNameLst>
                                          <p:attrName>ppt_x</p:attrName>
                                          <p:attrName>ppt_y</p:attrName>
                                        </p:attrNameLst>
                                      </p:cBhvr>
                                      <p:rCtr x="1146" y="-13634"/>
                                    </p:animMotion>
                                  </p:childTnLst>
                                </p:cTn>
                              </p:par>
                              <p:par>
                                <p:cTn id="20" presetID="22" presetClass="entr" presetSubtype="4" fill="hold" grpId="0" nodeType="withEffect">
                                  <p:stCondLst>
                                    <p:cond delay="1000"/>
                                  </p:stCondLst>
                                  <p:childTnLst>
                                    <p:set>
                                      <p:cBhvr>
                                        <p:cTn id="21" dur="1" fill="hold">
                                          <p:stCondLst>
                                            <p:cond delay="0"/>
                                          </p:stCondLst>
                                        </p:cTn>
                                        <p:tgtEl>
                                          <p:spTgt spid="72"/>
                                        </p:tgtEl>
                                        <p:attrNameLst>
                                          <p:attrName>style.visibility</p:attrName>
                                        </p:attrNameLst>
                                      </p:cBhvr>
                                      <p:to>
                                        <p:strVal val="visible"/>
                                      </p:to>
                                    </p:set>
                                    <p:animEffect transition="in" filter="wipe(down)">
                                      <p:cBhvr>
                                        <p:cTn id="22" dur="500"/>
                                        <p:tgtEl>
                                          <p:spTgt spid="72"/>
                                        </p:tgtEl>
                                      </p:cBhvr>
                                    </p:animEffect>
                                  </p:childTnLst>
                                </p:cTn>
                              </p:par>
                              <p:par>
                                <p:cTn id="23" presetID="42" presetClass="path" presetSubtype="0" accel="50000" decel="50000" fill="hold" grpId="1" nodeType="withEffect">
                                  <p:stCondLst>
                                    <p:cond delay="1000"/>
                                  </p:stCondLst>
                                  <p:childTnLst>
                                    <p:animMotion origin="layout" path="M -0.00677 0.23773 L 1.875E-6 4.44444E-6 " pathEditMode="relative" rAng="0" ptsTypes="AA">
                                      <p:cBhvr>
                                        <p:cTn id="24" dur="1000" fill="hold"/>
                                        <p:tgtEl>
                                          <p:spTgt spid="72"/>
                                        </p:tgtEl>
                                        <p:attrNameLst>
                                          <p:attrName>ppt_x</p:attrName>
                                          <p:attrName>ppt_y</p:attrName>
                                        </p:attrNameLst>
                                      </p:cBhvr>
                                      <p:rCtr x="339" y="-11944"/>
                                    </p:animMotion>
                                  </p:childTnLst>
                                </p:cTn>
                              </p:par>
                              <p:par>
                                <p:cTn id="25" presetID="22" presetClass="entr" presetSubtype="4" fill="hold" grpId="0" nodeType="withEffect">
                                  <p:stCondLst>
                                    <p:cond delay="1250"/>
                                  </p:stCondLst>
                                  <p:childTnLst>
                                    <p:set>
                                      <p:cBhvr>
                                        <p:cTn id="26" dur="1" fill="hold">
                                          <p:stCondLst>
                                            <p:cond delay="0"/>
                                          </p:stCondLst>
                                        </p:cTn>
                                        <p:tgtEl>
                                          <p:spTgt spid="67"/>
                                        </p:tgtEl>
                                        <p:attrNameLst>
                                          <p:attrName>style.visibility</p:attrName>
                                        </p:attrNameLst>
                                      </p:cBhvr>
                                      <p:to>
                                        <p:strVal val="visible"/>
                                      </p:to>
                                    </p:set>
                                    <p:animEffect transition="in" filter="wipe(down)">
                                      <p:cBhvr>
                                        <p:cTn id="27" dur="500"/>
                                        <p:tgtEl>
                                          <p:spTgt spid="67"/>
                                        </p:tgtEl>
                                      </p:cBhvr>
                                    </p:animEffect>
                                  </p:childTnLst>
                                </p:cTn>
                              </p:par>
                              <p:par>
                                <p:cTn id="28" presetID="42" presetClass="path" presetSubtype="0" accel="50000" decel="50000" fill="hold" grpId="1" nodeType="withEffect">
                                  <p:stCondLst>
                                    <p:cond delay="1250"/>
                                  </p:stCondLst>
                                  <p:childTnLst>
                                    <p:animMotion origin="layout" path="M -0.01614 0.24722 L -1.25E-6 1.85185E-6 " pathEditMode="relative" rAng="0" ptsTypes="AA">
                                      <p:cBhvr>
                                        <p:cTn id="29" dur="1000" fill="hold"/>
                                        <p:tgtEl>
                                          <p:spTgt spid="67"/>
                                        </p:tgtEl>
                                        <p:attrNameLst>
                                          <p:attrName>ppt_x</p:attrName>
                                          <p:attrName>ppt_y</p:attrName>
                                        </p:attrNameLst>
                                      </p:cBhvr>
                                      <p:rCtr x="807" y="-1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P spid="70" grpId="0" animBg="1"/>
      <p:bldP spid="70" grpId="1" animBg="1"/>
      <p:bldP spid="71" grpId="0" animBg="1"/>
      <p:bldP spid="71" grpId="1" animBg="1"/>
      <p:bldP spid="72" grpId="0" animBg="1"/>
      <p:bldP spid="72" grpId="1" animBg="1"/>
      <p:bldP spid="73" grpId="0" animBg="1"/>
      <p:bldP spid="73"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ep 1">
            <a:extLst>
              <a:ext uri="{FF2B5EF4-FFF2-40B4-BE49-F238E27FC236}">
                <a16:creationId xmlns:a16="http://schemas.microsoft.com/office/drawing/2014/main" id="{99F39142-BBC2-657D-AA36-404E726A2453}"/>
              </a:ext>
            </a:extLst>
          </p:cNvPr>
          <p:cNvGrpSpPr/>
          <p:nvPr/>
        </p:nvGrpSpPr>
        <p:grpSpPr>
          <a:xfrm>
            <a:off x="3873089" y="797825"/>
            <a:ext cx="1659817" cy="1463035"/>
            <a:chOff x="4049923" y="1564743"/>
            <a:chExt cx="1250576" cy="1102312"/>
          </a:xfrm>
        </p:grpSpPr>
        <p:pic>
          <p:nvPicPr>
            <p:cNvPr id="4" name="Afbeelding 3">
              <a:extLst>
                <a:ext uri="{FF2B5EF4-FFF2-40B4-BE49-F238E27FC236}">
                  <a16:creationId xmlns:a16="http://schemas.microsoft.com/office/drawing/2014/main" id="{BC72EF1F-41EC-D21D-AB54-7A85B2D4949E}"/>
                </a:ext>
              </a:extLst>
            </p:cNvPr>
            <p:cNvPicPr>
              <a:picLocks noChangeAspect="1"/>
            </p:cNvPicPr>
            <p:nvPr/>
          </p:nvPicPr>
          <p:blipFill rotWithShape="1">
            <a:blip r:embed="rId3"/>
            <a:srcRect l="6164" t="7381" r="5251" b="7261"/>
            <a:stretch/>
          </p:blipFill>
          <p:spPr>
            <a:xfrm>
              <a:off x="4049923" y="1564743"/>
              <a:ext cx="1250576" cy="1102312"/>
            </a:xfrm>
            <a:prstGeom prst="rect">
              <a:avLst/>
            </a:prstGeom>
          </p:spPr>
        </p:pic>
        <p:sp>
          <p:nvSpPr>
            <p:cNvPr id="10" name="Rechthoek 9">
              <a:extLst>
                <a:ext uri="{FF2B5EF4-FFF2-40B4-BE49-F238E27FC236}">
                  <a16:creationId xmlns:a16="http://schemas.microsoft.com/office/drawing/2014/main" id="{0AFE0464-6D3F-0DC7-453E-B3E9EC596039}"/>
                </a:ext>
              </a:extLst>
            </p:cNvPr>
            <p:cNvSpPr/>
            <p:nvPr/>
          </p:nvSpPr>
          <p:spPr>
            <a:xfrm>
              <a:off x="4328160" y="1771650"/>
              <a:ext cx="619224" cy="723900"/>
            </a:xfrm>
            <a:prstGeom prst="rect">
              <a:avLst/>
            </a:prstGeom>
            <a:solidFill>
              <a:srgbClr val="7C4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pic>
        <p:nvPicPr>
          <p:cNvPr id="11" name="Picture 49" descr="Icon&#10;&#10;Description automatically generated">
            <a:extLst>
              <a:ext uri="{FF2B5EF4-FFF2-40B4-BE49-F238E27FC236}">
                <a16:creationId xmlns:a16="http://schemas.microsoft.com/office/drawing/2014/main" id="{B90DD70C-9726-679B-95BD-CD0D969F30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5100" y="1598714"/>
            <a:ext cx="667965" cy="667965"/>
          </a:xfrm>
          <a:prstGeom prst="rect">
            <a:avLst/>
          </a:prstGeom>
        </p:spPr>
      </p:pic>
      <p:pic>
        <p:nvPicPr>
          <p:cNvPr id="16" name="Picture 171" descr="Shape&#10;&#10;Description automatically generated with low confidence">
            <a:extLst>
              <a:ext uri="{FF2B5EF4-FFF2-40B4-BE49-F238E27FC236}">
                <a16:creationId xmlns:a16="http://schemas.microsoft.com/office/drawing/2014/main" id="{915B677B-BACE-EB47-EEB6-8D2349DE34BC}"/>
              </a:ext>
            </a:extLst>
          </p:cNvPr>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633206" y="997310"/>
            <a:ext cx="346655" cy="346655"/>
          </a:xfrm>
          <a:prstGeom prst="rect">
            <a:avLst/>
          </a:prstGeom>
        </p:spPr>
      </p:pic>
      <p:pic>
        <p:nvPicPr>
          <p:cNvPr id="18" name="Picture 171" descr="Shape&#10;&#10;Description automatically generated with low confidence">
            <a:extLst>
              <a:ext uri="{FF2B5EF4-FFF2-40B4-BE49-F238E27FC236}">
                <a16:creationId xmlns:a16="http://schemas.microsoft.com/office/drawing/2014/main" id="{8185C53D-A83B-125C-8161-F59D203AA721}"/>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4378703" y="898302"/>
            <a:ext cx="346655" cy="346655"/>
          </a:xfrm>
          <a:prstGeom prst="rect">
            <a:avLst/>
          </a:prstGeom>
        </p:spPr>
      </p:pic>
      <p:grpSp>
        <p:nvGrpSpPr>
          <p:cNvPr id="19" name="Groep 18">
            <a:extLst>
              <a:ext uri="{FF2B5EF4-FFF2-40B4-BE49-F238E27FC236}">
                <a16:creationId xmlns:a16="http://schemas.microsoft.com/office/drawing/2014/main" id="{6DBA3522-CB2D-8C4A-45A4-68801FE5EC07}"/>
              </a:ext>
            </a:extLst>
          </p:cNvPr>
          <p:cNvGrpSpPr/>
          <p:nvPr/>
        </p:nvGrpSpPr>
        <p:grpSpPr>
          <a:xfrm>
            <a:off x="4092218" y="1182143"/>
            <a:ext cx="1175331" cy="1031557"/>
            <a:chOff x="1674549" y="1690688"/>
            <a:chExt cx="1175331" cy="1031557"/>
          </a:xfrm>
        </p:grpSpPr>
        <p:cxnSp>
          <p:nvCxnSpPr>
            <p:cNvPr id="20" name="Rechte verbindingslijn 19">
              <a:extLst>
                <a:ext uri="{FF2B5EF4-FFF2-40B4-BE49-F238E27FC236}">
                  <a16:creationId xmlns:a16="http://schemas.microsoft.com/office/drawing/2014/main" id="{B86D0B5A-7C23-9DDE-BBA6-5FD44E79EC2D}"/>
                </a:ext>
              </a:extLst>
            </p:cNvPr>
            <p:cNvCxnSpPr/>
            <p:nvPr/>
          </p:nvCxnSpPr>
          <p:spPr>
            <a:xfrm flipH="1">
              <a:off x="2285328" y="1690688"/>
              <a:ext cx="564552" cy="347199"/>
            </a:xfrm>
            <a:prstGeom prst="line">
              <a:avLst/>
            </a:prstGeom>
            <a:ln w="12700" cap="rnd">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cxnSp>
          <p:nvCxnSpPr>
            <p:cNvPr id="21" name="Rechte verbindingslijn 20">
              <a:extLst>
                <a:ext uri="{FF2B5EF4-FFF2-40B4-BE49-F238E27FC236}">
                  <a16:creationId xmlns:a16="http://schemas.microsoft.com/office/drawing/2014/main" id="{E8BF7F52-436B-E410-9B28-5B9A7CC24D10}"/>
                </a:ext>
              </a:extLst>
            </p:cNvPr>
            <p:cNvCxnSpPr>
              <a:cxnSpLocks/>
            </p:cNvCxnSpPr>
            <p:nvPr/>
          </p:nvCxnSpPr>
          <p:spPr>
            <a:xfrm flipV="1">
              <a:off x="2284095" y="2037343"/>
              <a:ext cx="1233" cy="684902"/>
            </a:xfrm>
            <a:prstGeom prst="line">
              <a:avLst/>
            </a:prstGeom>
            <a:ln w="12700" cap="rnd">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cxnSp>
          <p:nvCxnSpPr>
            <p:cNvPr id="30" name="Rechte verbindingslijn 29">
              <a:extLst>
                <a:ext uri="{FF2B5EF4-FFF2-40B4-BE49-F238E27FC236}">
                  <a16:creationId xmlns:a16="http://schemas.microsoft.com/office/drawing/2014/main" id="{820450FF-9C1C-34B0-4B7F-186EA861B616}"/>
                </a:ext>
              </a:extLst>
            </p:cNvPr>
            <p:cNvCxnSpPr>
              <a:cxnSpLocks/>
            </p:cNvCxnSpPr>
            <p:nvPr/>
          </p:nvCxnSpPr>
          <p:spPr>
            <a:xfrm>
              <a:off x="1674549" y="1707374"/>
              <a:ext cx="609546" cy="329969"/>
            </a:xfrm>
            <a:prstGeom prst="line">
              <a:avLst/>
            </a:prstGeom>
            <a:ln w="12700" cap="rnd">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33" name="Groep 32">
            <a:extLst>
              <a:ext uri="{FF2B5EF4-FFF2-40B4-BE49-F238E27FC236}">
                <a16:creationId xmlns:a16="http://schemas.microsoft.com/office/drawing/2014/main" id="{9C504411-3082-DB8B-DDC1-E4DA9BC51F0A}"/>
              </a:ext>
            </a:extLst>
          </p:cNvPr>
          <p:cNvGrpSpPr/>
          <p:nvPr/>
        </p:nvGrpSpPr>
        <p:grpSpPr>
          <a:xfrm>
            <a:off x="6468856" y="797825"/>
            <a:ext cx="1659817" cy="1463035"/>
            <a:chOff x="4049923" y="1564743"/>
            <a:chExt cx="1250576" cy="1102312"/>
          </a:xfrm>
        </p:grpSpPr>
        <p:pic>
          <p:nvPicPr>
            <p:cNvPr id="34" name="Afbeelding 33">
              <a:extLst>
                <a:ext uri="{FF2B5EF4-FFF2-40B4-BE49-F238E27FC236}">
                  <a16:creationId xmlns:a16="http://schemas.microsoft.com/office/drawing/2014/main" id="{92743DE4-01F2-E34A-1107-996BBCB958C4}"/>
                </a:ext>
              </a:extLst>
            </p:cNvPr>
            <p:cNvPicPr>
              <a:picLocks noChangeAspect="1"/>
            </p:cNvPicPr>
            <p:nvPr/>
          </p:nvPicPr>
          <p:blipFill rotWithShape="1">
            <a:blip r:embed="rId3"/>
            <a:srcRect l="6164" t="7381" r="5251" b="7261"/>
            <a:stretch/>
          </p:blipFill>
          <p:spPr>
            <a:xfrm>
              <a:off x="4049923" y="1564743"/>
              <a:ext cx="1250576" cy="1102312"/>
            </a:xfrm>
            <a:prstGeom prst="rect">
              <a:avLst/>
            </a:prstGeom>
          </p:spPr>
        </p:pic>
        <p:sp>
          <p:nvSpPr>
            <p:cNvPr id="35" name="Rechthoek 34">
              <a:extLst>
                <a:ext uri="{FF2B5EF4-FFF2-40B4-BE49-F238E27FC236}">
                  <a16:creationId xmlns:a16="http://schemas.microsoft.com/office/drawing/2014/main" id="{CBBB6475-374E-7026-E796-AA7E87E8E230}"/>
                </a:ext>
              </a:extLst>
            </p:cNvPr>
            <p:cNvSpPr/>
            <p:nvPr/>
          </p:nvSpPr>
          <p:spPr>
            <a:xfrm>
              <a:off x="4328160" y="1771650"/>
              <a:ext cx="619224" cy="723900"/>
            </a:xfrm>
            <a:prstGeom prst="rect">
              <a:avLst/>
            </a:prstGeom>
            <a:solidFill>
              <a:srgbClr val="7C4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cxnSp>
        <p:nvCxnSpPr>
          <p:cNvPr id="36" name="Rechte verbindingslijn 35">
            <a:extLst>
              <a:ext uri="{FF2B5EF4-FFF2-40B4-BE49-F238E27FC236}">
                <a16:creationId xmlns:a16="http://schemas.microsoft.com/office/drawing/2014/main" id="{921AEA5F-BF3C-E5A1-9278-21BA33AF996D}"/>
              </a:ext>
            </a:extLst>
          </p:cNvPr>
          <p:cNvCxnSpPr>
            <a:cxnSpLocks/>
          </p:cNvCxnSpPr>
          <p:nvPr/>
        </p:nvCxnSpPr>
        <p:spPr>
          <a:xfrm flipH="1">
            <a:off x="6707249" y="1182143"/>
            <a:ext cx="1156067" cy="704497"/>
          </a:xfrm>
          <a:prstGeom prst="line">
            <a:avLst/>
          </a:prstGeom>
          <a:ln w="12700" cap="rnd">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pic>
        <p:nvPicPr>
          <p:cNvPr id="38" name="Picture 33" descr="Icon&#10;&#10;Description automatically generated">
            <a:extLst>
              <a:ext uri="{FF2B5EF4-FFF2-40B4-BE49-F238E27FC236}">
                <a16:creationId xmlns:a16="http://schemas.microsoft.com/office/drawing/2014/main" id="{00DFCA42-D620-7979-881E-88A453B660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93408" y="1611635"/>
            <a:ext cx="669600" cy="669600"/>
          </a:xfrm>
          <a:prstGeom prst="rect">
            <a:avLst/>
          </a:prstGeom>
        </p:spPr>
      </p:pic>
      <p:pic>
        <p:nvPicPr>
          <p:cNvPr id="39" name="Picture 171" descr="Shape&#10;&#10;Description automatically generated with low confidence">
            <a:extLst>
              <a:ext uri="{FF2B5EF4-FFF2-40B4-BE49-F238E27FC236}">
                <a16:creationId xmlns:a16="http://schemas.microsoft.com/office/drawing/2014/main" id="{BF0C0891-9B32-FBEC-7C8B-77287403566E}"/>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965908" y="1004184"/>
            <a:ext cx="382611" cy="382611"/>
          </a:xfrm>
          <a:prstGeom prst="rect">
            <a:avLst/>
          </a:prstGeom>
        </p:spPr>
      </p:pic>
      <p:sp>
        <p:nvSpPr>
          <p:cNvPr id="42" name="Tekstballon: rechthoek met afgeronde hoeken 41">
            <a:extLst>
              <a:ext uri="{FF2B5EF4-FFF2-40B4-BE49-F238E27FC236}">
                <a16:creationId xmlns:a16="http://schemas.microsoft.com/office/drawing/2014/main" id="{7BA8E876-F457-E1C6-99AC-6D56761F316F}"/>
              </a:ext>
            </a:extLst>
          </p:cNvPr>
          <p:cNvSpPr/>
          <p:nvPr/>
        </p:nvSpPr>
        <p:spPr>
          <a:xfrm>
            <a:off x="4745635" y="1755460"/>
            <a:ext cx="238612" cy="74033"/>
          </a:xfrm>
          <a:prstGeom prst="wedgeRoundRectCallout">
            <a:avLst>
              <a:gd name="adj1" fmla="val 39823"/>
              <a:gd name="adj2" fmla="val 91423"/>
              <a:gd name="adj3" fmla="val 16667"/>
            </a:avLst>
          </a:prstGeom>
          <a:solidFill>
            <a:srgbClr val="DDDDD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600"/>
              <a:t>…</a:t>
            </a:r>
          </a:p>
        </p:txBody>
      </p:sp>
      <p:sp>
        <p:nvSpPr>
          <p:cNvPr id="43" name="Tekstballon: rechthoek met afgeronde hoeken 42">
            <a:extLst>
              <a:ext uri="{FF2B5EF4-FFF2-40B4-BE49-F238E27FC236}">
                <a16:creationId xmlns:a16="http://schemas.microsoft.com/office/drawing/2014/main" id="{CC6B8F53-6293-95FC-5248-8E9689812203}"/>
              </a:ext>
            </a:extLst>
          </p:cNvPr>
          <p:cNvSpPr/>
          <p:nvPr/>
        </p:nvSpPr>
        <p:spPr>
          <a:xfrm>
            <a:off x="4756585" y="1577522"/>
            <a:ext cx="382731" cy="74033"/>
          </a:xfrm>
          <a:prstGeom prst="wedgeRoundRectCallout">
            <a:avLst>
              <a:gd name="adj1" fmla="val 34348"/>
              <a:gd name="adj2" fmla="val 93997"/>
              <a:gd name="adj3" fmla="val 16667"/>
            </a:avLst>
          </a:prstGeom>
          <a:solidFill>
            <a:srgbClr val="DDDDD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600"/>
              <a:t>…</a:t>
            </a:r>
          </a:p>
        </p:txBody>
      </p:sp>
      <p:sp>
        <p:nvSpPr>
          <p:cNvPr id="44" name="Tekstballon: rechthoek met afgeronde hoeken 43">
            <a:extLst>
              <a:ext uri="{FF2B5EF4-FFF2-40B4-BE49-F238E27FC236}">
                <a16:creationId xmlns:a16="http://schemas.microsoft.com/office/drawing/2014/main" id="{47201558-6762-465E-9E5D-094FC5A68147}"/>
              </a:ext>
            </a:extLst>
          </p:cNvPr>
          <p:cNvSpPr/>
          <p:nvPr/>
        </p:nvSpPr>
        <p:spPr>
          <a:xfrm>
            <a:off x="4959542" y="1446572"/>
            <a:ext cx="412105" cy="74033"/>
          </a:xfrm>
          <a:prstGeom prst="wedgeRoundRectCallout">
            <a:avLst>
              <a:gd name="adj1" fmla="val 26880"/>
              <a:gd name="adj2" fmla="val 91423"/>
              <a:gd name="adj3" fmla="val 16667"/>
            </a:avLst>
          </a:prstGeom>
          <a:solidFill>
            <a:srgbClr val="DDDDD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600"/>
              <a:t>…</a:t>
            </a:r>
          </a:p>
        </p:txBody>
      </p:sp>
      <p:sp>
        <p:nvSpPr>
          <p:cNvPr id="45" name="Tekstballon: rechthoek met afgeronde hoeken 44">
            <a:extLst>
              <a:ext uri="{FF2B5EF4-FFF2-40B4-BE49-F238E27FC236}">
                <a16:creationId xmlns:a16="http://schemas.microsoft.com/office/drawing/2014/main" id="{494CDE2E-05FD-DD29-122B-6F50C5474309}"/>
              </a:ext>
            </a:extLst>
          </p:cNvPr>
          <p:cNvSpPr/>
          <p:nvPr/>
        </p:nvSpPr>
        <p:spPr>
          <a:xfrm>
            <a:off x="7214458" y="1858663"/>
            <a:ext cx="328187" cy="74033"/>
          </a:xfrm>
          <a:prstGeom prst="wedgeRoundRectCallout">
            <a:avLst>
              <a:gd name="adj1" fmla="val 64202"/>
              <a:gd name="adj2" fmla="val -26943"/>
              <a:gd name="adj3" fmla="val 16667"/>
            </a:avLst>
          </a:prstGeom>
          <a:solidFill>
            <a:srgbClr val="15427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600"/>
              <a:t>…</a:t>
            </a:r>
          </a:p>
        </p:txBody>
      </p:sp>
      <p:sp>
        <p:nvSpPr>
          <p:cNvPr id="46" name="Tekstballon: rechthoek met afgeronde hoeken 45">
            <a:extLst>
              <a:ext uri="{FF2B5EF4-FFF2-40B4-BE49-F238E27FC236}">
                <a16:creationId xmlns:a16="http://schemas.microsoft.com/office/drawing/2014/main" id="{F680BEBE-FFE2-89EC-08FB-5410BC6F180B}"/>
              </a:ext>
            </a:extLst>
          </p:cNvPr>
          <p:cNvSpPr/>
          <p:nvPr/>
        </p:nvSpPr>
        <p:spPr>
          <a:xfrm>
            <a:off x="7414231" y="1536958"/>
            <a:ext cx="367161" cy="74033"/>
          </a:xfrm>
          <a:prstGeom prst="wedgeRoundRectCallout">
            <a:avLst>
              <a:gd name="adj1" fmla="val 39823"/>
              <a:gd name="adj2" fmla="val 91423"/>
              <a:gd name="adj3" fmla="val 16667"/>
            </a:avLst>
          </a:prstGeom>
          <a:solidFill>
            <a:srgbClr val="15427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600"/>
              <a:t>…</a:t>
            </a:r>
          </a:p>
        </p:txBody>
      </p:sp>
      <p:pic>
        <p:nvPicPr>
          <p:cNvPr id="48" name="Afbeelding 47">
            <a:extLst>
              <a:ext uri="{FF2B5EF4-FFF2-40B4-BE49-F238E27FC236}">
                <a16:creationId xmlns:a16="http://schemas.microsoft.com/office/drawing/2014/main" id="{9D59BC4C-6DBA-A153-6506-D9F138BCC7C8}"/>
              </a:ext>
            </a:extLst>
          </p:cNvPr>
          <p:cNvPicPr>
            <a:picLocks noChangeAspect="1"/>
          </p:cNvPicPr>
          <p:nvPr/>
        </p:nvPicPr>
        <p:blipFill>
          <a:blip r:embed="rId7">
            <a:lum bright="70000" contrast="-70000"/>
            <a:extLst>
              <a:ext uri="{BEBA8EAE-BF5A-486C-A8C5-ECC9F3942E4B}">
                <a14:imgProps xmlns:a14="http://schemas.microsoft.com/office/drawing/2010/main">
                  <a14:imgLayer r:embed="rId8">
                    <a14:imgEffect>
                      <a14:colorTemperature colorTemp="4700"/>
                    </a14:imgEffect>
                    <a14:imgEffect>
                      <a14:saturation sat="0"/>
                    </a14:imgEffect>
                  </a14:imgLayer>
                </a14:imgProps>
              </a:ext>
            </a:extLst>
          </a:blip>
          <a:stretch>
            <a:fillRect/>
          </a:stretch>
        </p:blipFill>
        <p:spPr>
          <a:xfrm>
            <a:off x="4167996" y="1495595"/>
            <a:ext cx="414684" cy="414684"/>
          </a:xfrm>
          <a:prstGeom prst="rect">
            <a:avLst/>
          </a:prstGeom>
        </p:spPr>
      </p:pic>
      <p:sp>
        <p:nvSpPr>
          <p:cNvPr id="50" name="Rol: verticaal 49">
            <a:extLst>
              <a:ext uri="{FF2B5EF4-FFF2-40B4-BE49-F238E27FC236}">
                <a16:creationId xmlns:a16="http://schemas.microsoft.com/office/drawing/2014/main" id="{392B3084-A561-DBA5-0652-664F3CF4DE03}"/>
              </a:ext>
            </a:extLst>
          </p:cNvPr>
          <p:cNvSpPr>
            <a:spLocks noGrp="1" noRot="1" noMove="1" noResize="1" noEditPoints="1" noAdjustHandles="1" noChangeArrowheads="1" noChangeShapeType="1"/>
          </p:cNvSpPr>
          <p:nvPr/>
        </p:nvSpPr>
        <p:spPr>
          <a:xfrm>
            <a:off x="4430152" y="2753103"/>
            <a:ext cx="3331696" cy="3439472"/>
          </a:xfrm>
          <a:prstGeom prst="verticalScroll">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154273"/>
              </a:solidFill>
            </a:endParaRPr>
          </a:p>
        </p:txBody>
      </p:sp>
      <p:sp>
        <p:nvSpPr>
          <p:cNvPr id="63" name="Tekstvak 62">
            <a:extLst>
              <a:ext uri="{FF2B5EF4-FFF2-40B4-BE49-F238E27FC236}">
                <a16:creationId xmlns:a16="http://schemas.microsoft.com/office/drawing/2014/main" id="{7B43CB5E-2F3B-7644-2F0B-88E538B2B16F}"/>
              </a:ext>
            </a:extLst>
          </p:cNvPr>
          <p:cNvSpPr txBox="1"/>
          <p:nvPr/>
        </p:nvSpPr>
        <p:spPr>
          <a:xfrm>
            <a:off x="4947950" y="3244334"/>
            <a:ext cx="1148050" cy="2893100"/>
          </a:xfrm>
          <a:prstGeom prst="rect">
            <a:avLst/>
          </a:prstGeom>
          <a:noFill/>
        </p:spPr>
        <p:txBody>
          <a:bodyPr wrap="square" numCol="1" rtlCol="0">
            <a:spAutoFit/>
          </a:bodyPr>
          <a:lstStyle/>
          <a:p>
            <a:r>
              <a:rPr lang="nl-NL" sz="1400">
                <a:solidFill>
                  <a:srgbClr val="154273"/>
                </a:solidFill>
              </a:rPr>
              <a:t>Type:</a:t>
            </a:r>
          </a:p>
          <a:p>
            <a:endParaRPr lang="nl-NL" sz="1400">
              <a:solidFill>
                <a:srgbClr val="154273"/>
              </a:solidFill>
            </a:endParaRPr>
          </a:p>
          <a:p>
            <a:r>
              <a:rPr lang="nl-NL" sz="1400">
                <a:solidFill>
                  <a:srgbClr val="154273"/>
                </a:solidFill>
              </a:rPr>
              <a:t>Aangeboden door:</a:t>
            </a:r>
          </a:p>
          <a:p>
            <a:endParaRPr lang="nl-NL" sz="1400">
              <a:solidFill>
                <a:srgbClr val="154273"/>
              </a:solidFill>
            </a:endParaRPr>
          </a:p>
          <a:p>
            <a:r>
              <a:rPr lang="nl-NL" sz="1400">
                <a:solidFill>
                  <a:srgbClr val="154273"/>
                </a:solidFill>
              </a:rPr>
              <a:t>Aan:</a:t>
            </a:r>
          </a:p>
          <a:p>
            <a:endParaRPr lang="nl-NL" sz="1400">
              <a:solidFill>
                <a:srgbClr val="154273"/>
              </a:solidFill>
            </a:endParaRPr>
          </a:p>
          <a:p>
            <a:endParaRPr lang="nl-NL" sz="1400">
              <a:solidFill>
                <a:srgbClr val="154273"/>
              </a:solidFill>
            </a:endParaRPr>
          </a:p>
          <a:p>
            <a:r>
              <a:rPr lang="nl-NL" sz="1400">
                <a:solidFill>
                  <a:srgbClr val="154273"/>
                </a:solidFill>
              </a:rPr>
              <a:t>Koopprijs:</a:t>
            </a:r>
          </a:p>
          <a:p>
            <a:endParaRPr lang="nl-NL" sz="1400">
              <a:solidFill>
                <a:srgbClr val="154273"/>
              </a:solidFill>
            </a:endParaRPr>
          </a:p>
          <a:p>
            <a:r>
              <a:rPr lang="nl-NL" sz="1400">
                <a:solidFill>
                  <a:srgbClr val="154273"/>
                </a:solidFill>
              </a:rPr>
              <a:t>Datum levering:</a:t>
            </a:r>
          </a:p>
          <a:p>
            <a:endParaRPr lang="nl-NL" sz="1400">
              <a:solidFill>
                <a:srgbClr val="154273"/>
              </a:solidFill>
            </a:endParaRPr>
          </a:p>
        </p:txBody>
      </p:sp>
      <p:sp>
        <p:nvSpPr>
          <p:cNvPr id="68" name="Tekstvak 67">
            <a:extLst>
              <a:ext uri="{FF2B5EF4-FFF2-40B4-BE49-F238E27FC236}">
                <a16:creationId xmlns:a16="http://schemas.microsoft.com/office/drawing/2014/main" id="{A6BCC56F-B8C9-E906-9FA4-0CF9D27D3EF7}"/>
              </a:ext>
            </a:extLst>
          </p:cNvPr>
          <p:cNvSpPr txBox="1"/>
          <p:nvPr/>
        </p:nvSpPr>
        <p:spPr>
          <a:xfrm>
            <a:off x="6239701" y="3274060"/>
            <a:ext cx="558102" cy="307777"/>
          </a:xfrm>
          <a:prstGeom prst="rect">
            <a:avLst/>
          </a:prstGeom>
          <a:noFill/>
        </p:spPr>
        <p:txBody>
          <a:bodyPr wrap="none" rtlCol="0">
            <a:spAutoFit/>
          </a:bodyPr>
          <a:lstStyle/>
          <a:p>
            <a:r>
              <a:rPr lang="nl-NL" sz="1400">
                <a:solidFill>
                  <a:srgbClr val="154273"/>
                </a:solidFill>
              </a:rPr>
              <a:t>Koop</a:t>
            </a:r>
            <a:endParaRPr lang="nl-NL">
              <a:solidFill>
                <a:srgbClr val="154273"/>
              </a:solidFill>
            </a:endParaRPr>
          </a:p>
        </p:txBody>
      </p:sp>
      <p:sp>
        <p:nvSpPr>
          <p:cNvPr id="69" name="Tekstvak 68">
            <a:extLst>
              <a:ext uri="{FF2B5EF4-FFF2-40B4-BE49-F238E27FC236}">
                <a16:creationId xmlns:a16="http://schemas.microsoft.com/office/drawing/2014/main" id="{EC46E762-D4F0-9CC9-C0A4-E5AF75F7A5F9}"/>
              </a:ext>
            </a:extLst>
          </p:cNvPr>
          <p:cNvSpPr txBox="1"/>
          <p:nvPr/>
        </p:nvSpPr>
        <p:spPr>
          <a:xfrm>
            <a:off x="6239701" y="3704057"/>
            <a:ext cx="789255" cy="523220"/>
          </a:xfrm>
          <a:prstGeom prst="rect">
            <a:avLst/>
          </a:prstGeom>
          <a:noFill/>
        </p:spPr>
        <p:txBody>
          <a:bodyPr wrap="none" rtlCol="0">
            <a:spAutoFit/>
          </a:bodyPr>
          <a:lstStyle/>
          <a:p>
            <a:r>
              <a:rPr lang="nl-NL" sz="1400">
                <a:solidFill>
                  <a:srgbClr val="154273"/>
                </a:solidFill>
              </a:rPr>
              <a:t>Vera</a:t>
            </a:r>
          </a:p>
          <a:p>
            <a:r>
              <a:rPr lang="nl-NL" sz="1400">
                <a:solidFill>
                  <a:srgbClr val="154273"/>
                </a:solidFill>
              </a:rPr>
              <a:t>Veranda</a:t>
            </a:r>
            <a:endParaRPr lang="nl-NL">
              <a:solidFill>
                <a:srgbClr val="154273"/>
              </a:solidFill>
            </a:endParaRPr>
          </a:p>
        </p:txBody>
      </p:sp>
      <p:sp>
        <p:nvSpPr>
          <p:cNvPr id="74" name="Tekstvak 73">
            <a:extLst>
              <a:ext uri="{FF2B5EF4-FFF2-40B4-BE49-F238E27FC236}">
                <a16:creationId xmlns:a16="http://schemas.microsoft.com/office/drawing/2014/main" id="{B9EF8A66-8BAC-7E19-C738-9990D93F057B}"/>
              </a:ext>
            </a:extLst>
          </p:cNvPr>
          <p:cNvSpPr txBox="1"/>
          <p:nvPr/>
        </p:nvSpPr>
        <p:spPr>
          <a:xfrm>
            <a:off x="6228787" y="4312434"/>
            <a:ext cx="1074012" cy="523220"/>
          </a:xfrm>
          <a:prstGeom prst="rect">
            <a:avLst/>
          </a:prstGeom>
          <a:noFill/>
        </p:spPr>
        <p:txBody>
          <a:bodyPr wrap="none" rtlCol="0">
            <a:spAutoFit/>
          </a:bodyPr>
          <a:lstStyle/>
          <a:p>
            <a:r>
              <a:rPr lang="nl-NL" sz="1400">
                <a:solidFill>
                  <a:srgbClr val="154273"/>
                </a:solidFill>
              </a:rPr>
              <a:t>Koos</a:t>
            </a:r>
          </a:p>
          <a:p>
            <a:r>
              <a:rPr lang="nl-NL" sz="1400" err="1">
                <a:solidFill>
                  <a:srgbClr val="154273"/>
                </a:solidFill>
              </a:rPr>
              <a:t>Kadastersen</a:t>
            </a:r>
            <a:endParaRPr lang="nl-NL">
              <a:solidFill>
                <a:srgbClr val="154273"/>
              </a:solidFill>
            </a:endParaRPr>
          </a:p>
        </p:txBody>
      </p:sp>
      <p:sp>
        <p:nvSpPr>
          <p:cNvPr id="76" name="Tekstvak 75">
            <a:extLst>
              <a:ext uri="{FF2B5EF4-FFF2-40B4-BE49-F238E27FC236}">
                <a16:creationId xmlns:a16="http://schemas.microsoft.com/office/drawing/2014/main" id="{11439C1B-DBA2-5A6B-2379-1B680F33B45C}"/>
              </a:ext>
            </a:extLst>
          </p:cNvPr>
          <p:cNvSpPr txBox="1"/>
          <p:nvPr/>
        </p:nvSpPr>
        <p:spPr>
          <a:xfrm>
            <a:off x="6222681" y="4960313"/>
            <a:ext cx="1048685" cy="307777"/>
          </a:xfrm>
          <a:prstGeom prst="rect">
            <a:avLst/>
          </a:prstGeom>
          <a:noFill/>
        </p:spPr>
        <p:txBody>
          <a:bodyPr wrap="none" rtlCol="0">
            <a:spAutoFit/>
          </a:bodyPr>
          <a:lstStyle/>
          <a:p>
            <a:r>
              <a:rPr lang="nl-NL" sz="1400">
                <a:solidFill>
                  <a:srgbClr val="154273"/>
                </a:solidFill>
              </a:rPr>
              <a:t>€ 420.000,-</a:t>
            </a:r>
            <a:endParaRPr lang="nl-NL">
              <a:solidFill>
                <a:srgbClr val="154273"/>
              </a:solidFill>
            </a:endParaRPr>
          </a:p>
        </p:txBody>
      </p:sp>
      <p:sp>
        <p:nvSpPr>
          <p:cNvPr id="78" name="Tekstvak 77">
            <a:extLst>
              <a:ext uri="{FF2B5EF4-FFF2-40B4-BE49-F238E27FC236}">
                <a16:creationId xmlns:a16="http://schemas.microsoft.com/office/drawing/2014/main" id="{63941F62-D97F-A9EA-1CAE-0C5BB082FA30}"/>
              </a:ext>
            </a:extLst>
          </p:cNvPr>
          <p:cNvSpPr txBox="1"/>
          <p:nvPr/>
        </p:nvSpPr>
        <p:spPr>
          <a:xfrm>
            <a:off x="6236597" y="5386180"/>
            <a:ext cx="1024639" cy="307777"/>
          </a:xfrm>
          <a:prstGeom prst="rect">
            <a:avLst/>
          </a:prstGeom>
          <a:noFill/>
        </p:spPr>
        <p:txBody>
          <a:bodyPr wrap="none" rtlCol="0">
            <a:spAutoFit/>
          </a:bodyPr>
          <a:lstStyle/>
          <a:p>
            <a:r>
              <a:rPr lang="nl-NL" sz="1400">
                <a:solidFill>
                  <a:srgbClr val="154273"/>
                </a:solidFill>
              </a:rPr>
              <a:t>01-08-2023</a:t>
            </a:r>
            <a:endParaRPr lang="nl-NL">
              <a:solidFill>
                <a:srgbClr val="154273"/>
              </a:solidFill>
            </a:endParaRPr>
          </a:p>
        </p:txBody>
      </p:sp>
      <p:sp>
        <p:nvSpPr>
          <p:cNvPr id="79" name="Ovaal 78">
            <a:extLst>
              <a:ext uri="{FF2B5EF4-FFF2-40B4-BE49-F238E27FC236}">
                <a16:creationId xmlns:a16="http://schemas.microsoft.com/office/drawing/2014/main" id="{7FB0E150-1CB0-8E06-2531-060C4EF59EEF}"/>
              </a:ext>
            </a:extLst>
          </p:cNvPr>
          <p:cNvSpPr/>
          <p:nvPr/>
        </p:nvSpPr>
        <p:spPr>
          <a:xfrm>
            <a:off x="5146694" y="1438575"/>
            <a:ext cx="90933" cy="90933"/>
          </a:xfrm>
          <a:prstGeom prst="ellipse">
            <a:avLst/>
          </a:prstGeom>
          <a:solidFill>
            <a:srgbClr val="DDDDDD"/>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0" name="Ovaal 79">
            <a:extLst>
              <a:ext uri="{FF2B5EF4-FFF2-40B4-BE49-F238E27FC236}">
                <a16:creationId xmlns:a16="http://schemas.microsoft.com/office/drawing/2014/main" id="{F8CEBF10-ECE4-FD48-2768-9EE411D6A814}"/>
              </a:ext>
            </a:extLst>
          </p:cNvPr>
          <p:cNvSpPr/>
          <p:nvPr/>
        </p:nvSpPr>
        <p:spPr>
          <a:xfrm>
            <a:off x="4902483" y="1571972"/>
            <a:ext cx="90933" cy="90933"/>
          </a:xfrm>
          <a:prstGeom prst="ellipse">
            <a:avLst/>
          </a:prstGeom>
          <a:solidFill>
            <a:srgbClr val="DDDDDD"/>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2" name="Ovaal 81">
            <a:extLst>
              <a:ext uri="{FF2B5EF4-FFF2-40B4-BE49-F238E27FC236}">
                <a16:creationId xmlns:a16="http://schemas.microsoft.com/office/drawing/2014/main" id="{B185026D-80B9-8161-D4A9-A14475AA4502}"/>
              </a:ext>
            </a:extLst>
          </p:cNvPr>
          <p:cNvSpPr/>
          <p:nvPr/>
        </p:nvSpPr>
        <p:spPr>
          <a:xfrm>
            <a:off x="7552344" y="1525693"/>
            <a:ext cx="90933" cy="90933"/>
          </a:xfrm>
          <a:prstGeom prst="ellipse">
            <a:avLst/>
          </a:prstGeom>
          <a:solidFill>
            <a:srgbClr val="154273"/>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3" name="Ovaal 82">
            <a:extLst>
              <a:ext uri="{FF2B5EF4-FFF2-40B4-BE49-F238E27FC236}">
                <a16:creationId xmlns:a16="http://schemas.microsoft.com/office/drawing/2014/main" id="{7866BF9F-7AFE-ED6F-46DA-936D0B291E0F}"/>
              </a:ext>
            </a:extLst>
          </p:cNvPr>
          <p:cNvSpPr/>
          <p:nvPr/>
        </p:nvSpPr>
        <p:spPr>
          <a:xfrm>
            <a:off x="7337118" y="1847975"/>
            <a:ext cx="90933" cy="90933"/>
          </a:xfrm>
          <a:prstGeom prst="ellipse">
            <a:avLst/>
          </a:prstGeom>
          <a:solidFill>
            <a:srgbClr val="154273"/>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4" name="Ovaal 83">
            <a:extLst>
              <a:ext uri="{FF2B5EF4-FFF2-40B4-BE49-F238E27FC236}">
                <a16:creationId xmlns:a16="http://schemas.microsoft.com/office/drawing/2014/main" id="{DFF5169A-430F-D673-25F1-E0C696FBD91D}"/>
              </a:ext>
            </a:extLst>
          </p:cNvPr>
          <p:cNvSpPr/>
          <p:nvPr/>
        </p:nvSpPr>
        <p:spPr>
          <a:xfrm>
            <a:off x="4329871" y="1712481"/>
            <a:ext cx="90933" cy="90933"/>
          </a:xfrm>
          <a:prstGeom prst="ellipse">
            <a:avLst/>
          </a:prstGeom>
          <a:solidFill>
            <a:srgbClr val="F7F7F7"/>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307267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up)">
                                      <p:cBhvr>
                                        <p:cTn id="7" dur="500"/>
                                        <p:tgtEl>
                                          <p:spTgt spid="50"/>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wipe(up)">
                                      <p:cBhvr>
                                        <p:cTn id="11" dur="500"/>
                                        <p:tgtEl>
                                          <p:spTgt spid="6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84"/>
                                        </p:tgtEl>
                                        <p:attrNameLst>
                                          <p:attrName>style.visibility</p:attrName>
                                        </p:attrNameLst>
                                      </p:cBhvr>
                                      <p:to>
                                        <p:strVal val="visible"/>
                                      </p:to>
                                    </p:set>
                                    <p:animEffect transition="in" filter="wipe(down)">
                                      <p:cBhvr>
                                        <p:cTn id="16" dur="500"/>
                                        <p:tgtEl>
                                          <p:spTgt spid="84"/>
                                        </p:tgtEl>
                                      </p:cBhvr>
                                    </p:animEffect>
                                  </p:childTnLst>
                                </p:cTn>
                              </p:par>
                              <p:par>
                                <p:cTn id="17" presetID="37" presetClass="path" presetSubtype="0" accel="50000" decel="50000" fill="hold" grpId="1" nodeType="withEffect">
                                  <p:stCondLst>
                                    <p:cond delay="0"/>
                                  </p:stCondLst>
                                  <p:childTnLst>
                                    <p:animMotion origin="layout" path="M -4.16667E-6 0.00023 L 0.06159 0.025 C 0.07474 0.03056 0.09128 0.04352 0.10547 0.06667 C 0.12201 0.09028 0.13334 0.11574 0.13907 0.13611 L 0.16602 0.23981 " pathEditMode="relative" rAng="2340000" ptsTypes="AAAAA">
                                      <p:cBhvr>
                                        <p:cTn id="18" dur="1000" fill="hold"/>
                                        <p:tgtEl>
                                          <p:spTgt spid="84"/>
                                        </p:tgtEl>
                                        <p:attrNameLst>
                                          <p:attrName>ppt_x</p:attrName>
                                          <p:attrName>ppt_y</p:attrName>
                                        </p:attrNameLst>
                                      </p:cBhvr>
                                      <p:rCtr x="9479" y="9398"/>
                                    </p:animMotion>
                                  </p:childTnLst>
                                </p:cTn>
                              </p:par>
                              <p:par>
                                <p:cTn id="19" presetID="10" presetClass="exit" presetSubtype="0" fill="hold" grpId="2" nodeType="withEffect">
                                  <p:stCondLst>
                                    <p:cond delay="500"/>
                                  </p:stCondLst>
                                  <p:childTnLst>
                                    <p:animEffect transition="out" filter="fade">
                                      <p:cBhvr>
                                        <p:cTn id="20" dur="500"/>
                                        <p:tgtEl>
                                          <p:spTgt spid="84"/>
                                        </p:tgtEl>
                                      </p:cBhvr>
                                    </p:animEffect>
                                    <p:set>
                                      <p:cBhvr>
                                        <p:cTn id="21" dur="1" fill="hold">
                                          <p:stCondLst>
                                            <p:cond delay="499"/>
                                          </p:stCondLst>
                                        </p:cTn>
                                        <p:tgtEl>
                                          <p:spTgt spid="84"/>
                                        </p:tgtEl>
                                        <p:attrNameLst>
                                          <p:attrName>style.visibility</p:attrName>
                                        </p:attrNameLst>
                                      </p:cBhvr>
                                      <p:to>
                                        <p:strVal val="hidden"/>
                                      </p:to>
                                    </p:set>
                                  </p:childTnLst>
                                </p:cTn>
                              </p:par>
                              <p:par>
                                <p:cTn id="22" presetID="22" presetClass="entr" presetSubtype="4" fill="hold" grpId="0" nodeType="withEffect">
                                  <p:stCondLst>
                                    <p:cond delay="500"/>
                                  </p:stCondLst>
                                  <p:childTnLst>
                                    <p:set>
                                      <p:cBhvr>
                                        <p:cTn id="23" dur="1" fill="hold">
                                          <p:stCondLst>
                                            <p:cond delay="0"/>
                                          </p:stCondLst>
                                        </p:cTn>
                                        <p:tgtEl>
                                          <p:spTgt spid="68"/>
                                        </p:tgtEl>
                                        <p:attrNameLst>
                                          <p:attrName>style.visibility</p:attrName>
                                        </p:attrNameLst>
                                      </p:cBhvr>
                                      <p:to>
                                        <p:strVal val="visible"/>
                                      </p:to>
                                    </p:set>
                                    <p:animEffect transition="in" filter="wipe(down)">
                                      <p:cBhvr>
                                        <p:cTn id="24" dur="500"/>
                                        <p:tgtEl>
                                          <p:spTgt spid="68"/>
                                        </p:tgtEl>
                                      </p:cBhvr>
                                    </p:animEffect>
                                  </p:childTnLst>
                                </p:cTn>
                              </p:par>
                            </p:childTnLst>
                          </p:cTn>
                        </p:par>
                        <p:par>
                          <p:cTn id="25" fill="hold">
                            <p:stCondLst>
                              <p:cond delay="1000"/>
                            </p:stCondLst>
                            <p:childTnLst>
                              <p:par>
                                <p:cTn id="26" presetID="22" presetClass="entr" presetSubtype="4" fill="hold" grpId="0" nodeType="afterEffect">
                                  <p:stCondLst>
                                    <p:cond delay="0"/>
                                  </p:stCondLst>
                                  <p:childTnLst>
                                    <p:set>
                                      <p:cBhvr>
                                        <p:cTn id="27" dur="1" fill="hold">
                                          <p:stCondLst>
                                            <p:cond delay="0"/>
                                          </p:stCondLst>
                                        </p:cTn>
                                        <p:tgtEl>
                                          <p:spTgt spid="79"/>
                                        </p:tgtEl>
                                        <p:attrNameLst>
                                          <p:attrName>style.visibility</p:attrName>
                                        </p:attrNameLst>
                                      </p:cBhvr>
                                      <p:to>
                                        <p:strVal val="visible"/>
                                      </p:to>
                                    </p:set>
                                    <p:animEffect transition="in" filter="wipe(down)">
                                      <p:cBhvr>
                                        <p:cTn id="28" dur="500"/>
                                        <p:tgtEl>
                                          <p:spTgt spid="79"/>
                                        </p:tgtEl>
                                      </p:cBhvr>
                                    </p:animEffect>
                                  </p:childTnLst>
                                </p:cTn>
                              </p:par>
                              <p:par>
                                <p:cTn id="29" presetID="37" presetClass="path" presetSubtype="0" accel="50000" decel="50000" fill="hold" grpId="1" nodeType="withEffect">
                                  <p:stCondLst>
                                    <p:cond delay="0"/>
                                  </p:stCondLst>
                                  <p:childTnLst>
                                    <p:animMotion origin="layout" path="M -1.25E-6 -3.7037E-6 L 0.04414 0.07662 C 0.05365 0.09236 0.06458 0.11899 0.07435 0.14931 C 0.08555 0.18357 0.09258 0.2125 0.09557 0.23496 L 0.11094 0.34144 " pathEditMode="relative" rAng="3600000" ptsTypes="AAAAA">
                                      <p:cBhvr>
                                        <p:cTn id="30" dur="1000" fill="hold"/>
                                        <p:tgtEl>
                                          <p:spTgt spid="79"/>
                                        </p:tgtEl>
                                        <p:attrNameLst>
                                          <p:attrName>ppt_x</p:attrName>
                                          <p:attrName>ppt_y</p:attrName>
                                        </p:attrNameLst>
                                      </p:cBhvr>
                                      <p:rCtr x="6523" y="16065"/>
                                    </p:animMotion>
                                  </p:childTnLst>
                                </p:cTn>
                              </p:par>
                              <p:par>
                                <p:cTn id="31" presetID="10" presetClass="exit" presetSubtype="0" fill="hold" grpId="2" nodeType="withEffect">
                                  <p:stCondLst>
                                    <p:cond delay="500"/>
                                  </p:stCondLst>
                                  <p:childTnLst>
                                    <p:animEffect transition="out" filter="fade">
                                      <p:cBhvr>
                                        <p:cTn id="32" dur="500"/>
                                        <p:tgtEl>
                                          <p:spTgt spid="79"/>
                                        </p:tgtEl>
                                      </p:cBhvr>
                                    </p:animEffect>
                                    <p:set>
                                      <p:cBhvr>
                                        <p:cTn id="33" dur="1" fill="hold">
                                          <p:stCondLst>
                                            <p:cond delay="499"/>
                                          </p:stCondLst>
                                        </p:cTn>
                                        <p:tgtEl>
                                          <p:spTgt spid="79"/>
                                        </p:tgtEl>
                                        <p:attrNameLst>
                                          <p:attrName>style.visibility</p:attrName>
                                        </p:attrNameLst>
                                      </p:cBhvr>
                                      <p:to>
                                        <p:strVal val="hidden"/>
                                      </p:to>
                                    </p:set>
                                  </p:childTnLst>
                                </p:cTn>
                              </p:par>
                              <p:par>
                                <p:cTn id="34" presetID="22" presetClass="entr" presetSubtype="4" fill="hold" grpId="0" nodeType="withEffect">
                                  <p:stCondLst>
                                    <p:cond delay="500"/>
                                  </p:stCondLst>
                                  <p:childTnLst>
                                    <p:set>
                                      <p:cBhvr>
                                        <p:cTn id="35" dur="1" fill="hold">
                                          <p:stCondLst>
                                            <p:cond delay="0"/>
                                          </p:stCondLst>
                                        </p:cTn>
                                        <p:tgtEl>
                                          <p:spTgt spid="69"/>
                                        </p:tgtEl>
                                        <p:attrNameLst>
                                          <p:attrName>style.visibility</p:attrName>
                                        </p:attrNameLst>
                                      </p:cBhvr>
                                      <p:to>
                                        <p:strVal val="visible"/>
                                      </p:to>
                                    </p:set>
                                    <p:animEffect transition="in" filter="wipe(down)">
                                      <p:cBhvr>
                                        <p:cTn id="36" dur="500"/>
                                        <p:tgtEl>
                                          <p:spTgt spid="69"/>
                                        </p:tgtEl>
                                      </p:cBhvr>
                                    </p:animEffect>
                                  </p:childTnLst>
                                </p:cTn>
                              </p:par>
                            </p:childTnLst>
                          </p:cTn>
                        </p:par>
                        <p:par>
                          <p:cTn id="37" fill="hold">
                            <p:stCondLst>
                              <p:cond delay="2000"/>
                            </p:stCondLst>
                            <p:childTnLst>
                              <p:par>
                                <p:cTn id="38" presetID="22" presetClass="entr" presetSubtype="4" fill="hold" grpId="0" nodeType="afterEffect">
                                  <p:stCondLst>
                                    <p:cond delay="0"/>
                                  </p:stCondLst>
                                  <p:childTnLst>
                                    <p:set>
                                      <p:cBhvr>
                                        <p:cTn id="39" dur="1" fill="hold">
                                          <p:stCondLst>
                                            <p:cond delay="0"/>
                                          </p:stCondLst>
                                        </p:cTn>
                                        <p:tgtEl>
                                          <p:spTgt spid="82"/>
                                        </p:tgtEl>
                                        <p:attrNameLst>
                                          <p:attrName>style.visibility</p:attrName>
                                        </p:attrNameLst>
                                      </p:cBhvr>
                                      <p:to>
                                        <p:strVal val="visible"/>
                                      </p:to>
                                    </p:set>
                                    <p:animEffect transition="in" filter="wipe(down)">
                                      <p:cBhvr>
                                        <p:cTn id="40" dur="500"/>
                                        <p:tgtEl>
                                          <p:spTgt spid="82"/>
                                        </p:tgtEl>
                                      </p:cBhvr>
                                    </p:animEffect>
                                  </p:childTnLst>
                                </p:cTn>
                              </p:par>
                              <p:par>
                                <p:cTn id="41" presetID="37" presetClass="path" presetSubtype="0" accel="50000" decel="50000" fill="hold" grpId="1" nodeType="withEffect">
                                  <p:stCondLst>
                                    <p:cond delay="0"/>
                                  </p:stCondLst>
                                  <p:childTnLst>
                                    <p:animMotion origin="layout" path="M 2.91667E-6 4.81481E-6 L -0.04115 0.10208 C -0.04987 0.12384 -0.05873 0.15833 -0.06524 0.19583 C -0.07266 0.23842 -0.07591 0.2743 -0.075 0.30046 L -0.07331 0.42638 " pathEditMode="relative" rAng="6420000" ptsTypes="AAAAA">
                                      <p:cBhvr>
                                        <p:cTn id="42" dur="1000" fill="hold"/>
                                        <p:tgtEl>
                                          <p:spTgt spid="82"/>
                                        </p:tgtEl>
                                        <p:attrNameLst>
                                          <p:attrName>ppt_x</p:attrName>
                                          <p:attrName>ppt_y</p:attrName>
                                        </p:attrNameLst>
                                      </p:cBhvr>
                                      <p:rCtr x="-5104" y="20532"/>
                                    </p:animMotion>
                                  </p:childTnLst>
                                </p:cTn>
                              </p:par>
                              <p:par>
                                <p:cTn id="43" presetID="10" presetClass="exit" presetSubtype="0" fill="hold" grpId="2" nodeType="withEffect">
                                  <p:stCondLst>
                                    <p:cond delay="500"/>
                                  </p:stCondLst>
                                  <p:childTnLst>
                                    <p:animEffect transition="out" filter="fade">
                                      <p:cBhvr>
                                        <p:cTn id="44" dur="500"/>
                                        <p:tgtEl>
                                          <p:spTgt spid="82"/>
                                        </p:tgtEl>
                                      </p:cBhvr>
                                    </p:animEffect>
                                    <p:set>
                                      <p:cBhvr>
                                        <p:cTn id="45" dur="1" fill="hold">
                                          <p:stCondLst>
                                            <p:cond delay="499"/>
                                          </p:stCondLst>
                                        </p:cTn>
                                        <p:tgtEl>
                                          <p:spTgt spid="82"/>
                                        </p:tgtEl>
                                        <p:attrNameLst>
                                          <p:attrName>style.visibility</p:attrName>
                                        </p:attrNameLst>
                                      </p:cBhvr>
                                      <p:to>
                                        <p:strVal val="hidden"/>
                                      </p:to>
                                    </p:set>
                                  </p:childTnLst>
                                </p:cTn>
                              </p:par>
                              <p:par>
                                <p:cTn id="46" presetID="22" presetClass="entr" presetSubtype="4" fill="hold" grpId="0" nodeType="withEffect">
                                  <p:stCondLst>
                                    <p:cond delay="500"/>
                                  </p:stCondLst>
                                  <p:childTnLst>
                                    <p:set>
                                      <p:cBhvr>
                                        <p:cTn id="47" dur="1" fill="hold">
                                          <p:stCondLst>
                                            <p:cond delay="0"/>
                                          </p:stCondLst>
                                        </p:cTn>
                                        <p:tgtEl>
                                          <p:spTgt spid="74"/>
                                        </p:tgtEl>
                                        <p:attrNameLst>
                                          <p:attrName>style.visibility</p:attrName>
                                        </p:attrNameLst>
                                      </p:cBhvr>
                                      <p:to>
                                        <p:strVal val="visible"/>
                                      </p:to>
                                    </p:set>
                                    <p:animEffect transition="in" filter="wipe(down)">
                                      <p:cBhvr>
                                        <p:cTn id="48" dur="500"/>
                                        <p:tgtEl>
                                          <p:spTgt spid="74"/>
                                        </p:tgtEl>
                                      </p:cBhvr>
                                    </p:animEffect>
                                  </p:childTnLst>
                                </p:cTn>
                              </p:par>
                            </p:childTnLst>
                          </p:cTn>
                        </p:par>
                        <p:par>
                          <p:cTn id="49" fill="hold">
                            <p:stCondLst>
                              <p:cond delay="3000"/>
                            </p:stCondLst>
                            <p:childTnLst>
                              <p:par>
                                <p:cTn id="50" presetID="22" presetClass="entr" presetSubtype="4" fill="hold" grpId="0" nodeType="afterEffect">
                                  <p:stCondLst>
                                    <p:cond delay="0"/>
                                  </p:stCondLst>
                                  <p:childTnLst>
                                    <p:set>
                                      <p:cBhvr>
                                        <p:cTn id="51" dur="1" fill="hold">
                                          <p:stCondLst>
                                            <p:cond delay="0"/>
                                          </p:stCondLst>
                                        </p:cTn>
                                        <p:tgtEl>
                                          <p:spTgt spid="80"/>
                                        </p:tgtEl>
                                        <p:attrNameLst>
                                          <p:attrName>style.visibility</p:attrName>
                                        </p:attrNameLst>
                                      </p:cBhvr>
                                      <p:to>
                                        <p:strVal val="visible"/>
                                      </p:to>
                                    </p:set>
                                    <p:animEffect transition="in" filter="wipe(down)">
                                      <p:cBhvr>
                                        <p:cTn id="52" dur="500"/>
                                        <p:tgtEl>
                                          <p:spTgt spid="80"/>
                                        </p:tgtEl>
                                      </p:cBhvr>
                                    </p:animEffect>
                                  </p:childTnLst>
                                </p:cTn>
                              </p:par>
                              <p:par>
                                <p:cTn id="53" presetID="37" presetClass="path" presetSubtype="0" accel="50000" decel="50000" fill="hold" grpId="1" nodeType="withEffect">
                                  <p:stCondLst>
                                    <p:cond delay="0"/>
                                  </p:stCondLst>
                                  <p:childTnLst>
                                    <p:animMotion origin="layout" path="M 8.33333E-7 -0.00046 L 0.06549 0.10856 C 0.07943 0.13032 0.09466 0.16875 0.10781 0.21273 C 0.12253 0.26204 0.13151 0.3044 0.13398 0.33796 L 0.14818 0.49491 " pathEditMode="relative" rAng="3720000" ptsTypes="AAAAA">
                                      <p:cBhvr>
                                        <p:cTn id="54" dur="1000" fill="hold"/>
                                        <p:tgtEl>
                                          <p:spTgt spid="80"/>
                                        </p:tgtEl>
                                        <p:attrNameLst>
                                          <p:attrName>ppt_x</p:attrName>
                                          <p:attrName>ppt_y</p:attrName>
                                        </p:attrNameLst>
                                      </p:cBhvr>
                                      <p:rCtr x="9128" y="23125"/>
                                    </p:animMotion>
                                  </p:childTnLst>
                                </p:cTn>
                              </p:par>
                              <p:par>
                                <p:cTn id="55" presetID="10" presetClass="exit" presetSubtype="0" fill="hold" grpId="2" nodeType="withEffect">
                                  <p:stCondLst>
                                    <p:cond delay="500"/>
                                  </p:stCondLst>
                                  <p:childTnLst>
                                    <p:animEffect transition="out" filter="fade">
                                      <p:cBhvr>
                                        <p:cTn id="56" dur="500"/>
                                        <p:tgtEl>
                                          <p:spTgt spid="80"/>
                                        </p:tgtEl>
                                      </p:cBhvr>
                                    </p:animEffect>
                                    <p:set>
                                      <p:cBhvr>
                                        <p:cTn id="57" dur="1" fill="hold">
                                          <p:stCondLst>
                                            <p:cond delay="499"/>
                                          </p:stCondLst>
                                        </p:cTn>
                                        <p:tgtEl>
                                          <p:spTgt spid="80"/>
                                        </p:tgtEl>
                                        <p:attrNameLst>
                                          <p:attrName>style.visibility</p:attrName>
                                        </p:attrNameLst>
                                      </p:cBhvr>
                                      <p:to>
                                        <p:strVal val="hidden"/>
                                      </p:to>
                                    </p:set>
                                  </p:childTnLst>
                                </p:cTn>
                              </p:par>
                              <p:par>
                                <p:cTn id="58" presetID="22" presetClass="entr" presetSubtype="4" fill="hold" grpId="0" nodeType="withEffect">
                                  <p:stCondLst>
                                    <p:cond delay="500"/>
                                  </p:stCondLst>
                                  <p:childTnLst>
                                    <p:set>
                                      <p:cBhvr>
                                        <p:cTn id="59" dur="1" fill="hold">
                                          <p:stCondLst>
                                            <p:cond delay="0"/>
                                          </p:stCondLst>
                                        </p:cTn>
                                        <p:tgtEl>
                                          <p:spTgt spid="76"/>
                                        </p:tgtEl>
                                        <p:attrNameLst>
                                          <p:attrName>style.visibility</p:attrName>
                                        </p:attrNameLst>
                                      </p:cBhvr>
                                      <p:to>
                                        <p:strVal val="visible"/>
                                      </p:to>
                                    </p:set>
                                    <p:animEffect transition="in" filter="wipe(down)">
                                      <p:cBhvr>
                                        <p:cTn id="60" dur="500"/>
                                        <p:tgtEl>
                                          <p:spTgt spid="76"/>
                                        </p:tgtEl>
                                      </p:cBhvr>
                                    </p:animEffect>
                                  </p:childTnLst>
                                </p:cTn>
                              </p:par>
                            </p:childTnLst>
                          </p:cTn>
                        </p:par>
                        <p:par>
                          <p:cTn id="61" fill="hold">
                            <p:stCondLst>
                              <p:cond delay="4000"/>
                            </p:stCondLst>
                            <p:childTnLst>
                              <p:par>
                                <p:cTn id="62" presetID="22" presetClass="entr" presetSubtype="4" fill="hold" grpId="0" nodeType="afterEffect">
                                  <p:stCondLst>
                                    <p:cond delay="0"/>
                                  </p:stCondLst>
                                  <p:childTnLst>
                                    <p:set>
                                      <p:cBhvr>
                                        <p:cTn id="63" dur="1" fill="hold">
                                          <p:stCondLst>
                                            <p:cond delay="0"/>
                                          </p:stCondLst>
                                        </p:cTn>
                                        <p:tgtEl>
                                          <p:spTgt spid="83"/>
                                        </p:tgtEl>
                                        <p:attrNameLst>
                                          <p:attrName>style.visibility</p:attrName>
                                        </p:attrNameLst>
                                      </p:cBhvr>
                                      <p:to>
                                        <p:strVal val="visible"/>
                                      </p:to>
                                    </p:set>
                                    <p:animEffect transition="in" filter="wipe(down)">
                                      <p:cBhvr>
                                        <p:cTn id="64" dur="500"/>
                                        <p:tgtEl>
                                          <p:spTgt spid="83"/>
                                        </p:tgtEl>
                                      </p:cBhvr>
                                    </p:animEffect>
                                  </p:childTnLst>
                                </p:cTn>
                              </p:par>
                              <p:par>
                                <p:cTn id="65" presetID="37" presetClass="path" presetSubtype="0" accel="50000" decel="50000" fill="hold" grpId="1" nodeType="withEffect">
                                  <p:stCondLst>
                                    <p:cond delay="0"/>
                                  </p:stCondLst>
                                  <p:childTnLst>
                                    <p:animMotion origin="layout" path="M 1.66667E-6 -1.85185E-6 L -0.04115 0.12894 C -0.05026 0.15556 -0.05899 0.19838 -0.0655 0.24398 C -0.07253 0.29491 -0.07552 0.33773 -0.07448 0.36898 L -0.07253 0.51759 " pathEditMode="relative" rAng="6240000" ptsTypes="AAAAA">
                                      <p:cBhvr>
                                        <p:cTn id="66" dur="1000" fill="hold"/>
                                        <p:tgtEl>
                                          <p:spTgt spid="83"/>
                                        </p:tgtEl>
                                        <p:attrNameLst>
                                          <p:attrName>ppt_x</p:attrName>
                                          <p:attrName>ppt_y</p:attrName>
                                        </p:attrNameLst>
                                      </p:cBhvr>
                                      <p:rCtr x="-5091" y="25231"/>
                                    </p:animMotion>
                                  </p:childTnLst>
                                </p:cTn>
                              </p:par>
                              <p:par>
                                <p:cTn id="67" presetID="10" presetClass="exit" presetSubtype="0" fill="hold" grpId="2" nodeType="withEffect">
                                  <p:stCondLst>
                                    <p:cond delay="500"/>
                                  </p:stCondLst>
                                  <p:childTnLst>
                                    <p:animEffect transition="out" filter="fade">
                                      <p:cBhvr>
                                        <p:cTn id="68" dur="500"/>
                                        <p:tgtEl>
                                          <p:spTgt spid="83"/>
                                        </p:tgtEl>
                                      </p:cBhvr>
                                    </p:animEffect>
                                    <p:set>
                                      <p:cBhvr>
                                        <p:cTn id="69" dur="1" fill="hold">
                                          <p:stCondLst>
                                            <p:cond delay="499"/>
                                          </p:stCondLst>
                                        </p:cTn>
                                        <p:tgtEl>
                                          <p:spTgt spid="83"/>
                                        </p:tgtEl>
                                        <p:attrNameLst>
                                          <p:attrName>style.visibility</p:attrName>
                                        </p:attrNameLst>
                                      </p:cBhvr>
                                      <p:to>
                                        <p:strVal val="hidden"/>
                                      </p:to>
                                    </p:set>
                                  </p:childTnLst>
                                </p:cTn>
                              </p:par>
                              <p:par>
                                <p:cTn id="70" presetID="22" presetClass="entr" presetSubtype="4" fill="hold" grpId="0" nodeType="withEffect">
                                  <p:stCondLst>
                                    <p:cond delay="500"/>
                                  </p:stCondLst>
                                  <p:childTnLst>
                                    <p:set>
                                      <p:cBhvr>
                                        <p:cTn id="71" dur="1" fill="hold">
                                          <p:stCondLst>
                                            <p:cond delay="0"/>
                                          </p:stCondLst>
                                        </p:cTn>
                                        <p:tgtEl>
                                          <p:spTgt spid="78"/>
                                        </p:tgtEl>
                                        <p:attrNameLst>
                                          <p:attrName>style.visibility</p:attrName>
                                        </p:attrNameLst>
                                      </p:cBhvr>
                                      <p:to>
                                        <p:strVal val="visible"/>
                                      </p:to>
                                    </p:set>
                                    <p:animEffect transition="in" filter="wipe(down)">
                                      <p:cBhvr>
                                        <p:cTn id="7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63" grpId="0"/>
      <p:bldP spid="68" grpId="0"/>
      <p:bldP spid="69" grpId="0"/>
      <p:bldP spid="74" grpId="0"/>
      <p:bldP spid="76" grpId="0"/>
      <p:bldP spid="78" grpId="0"/>
      <p:bldP spid="79" grpId="0" animBg="1"/>
      <p:bldP spid="79" grpId="1" animBg="1"/>
      <p:bldP spid="79" grpId="2" animBg="1"/>
      <p:bldP spid="80" grpId="0" animBg="1"/>
      <p:bldP spid="80" grpId="1" animBg="1"/>
      <p:bldP spid="80" grpId="2" animBg="1"/>
      <p:bldP spid="82" grpId="0" animBg="1"/>
      <p:bldP spid="82" grpId="1" animBg="1"/>
      <p:bldP spid="82" grpId="2" animBg="1"/>
      <p:bldP spid="83" grpId="0" animBg="1"/>
      <p:bldP spid="83" grpId="1" animBg="1"/>
      <p:bldP spid="83" grpId="2" animBg="1"/>
      <p:bldP spid="84" grpId="0" animBg="1"/>
      <p:bldP spid="84" grpId="1" animBg="1"/>
      <p:bldP spid="84" grpId="2"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ep 1">
            <a:extLst>
              <a:ext uri="{FF2B5EF4-FFF2-40B4-BE49-F238E27FC236}">
                <a16:creationId xmlns:a16="http://schemas.microsoft.com/office/drawing/2014/main" id="{99F39142-BBC2-657D-AA36-404E726A2453}"/>
              </a:ext>
            </a:extLst>
          </p:cNvPr>
          <p:cNvGrpSpPr/>
          <p:nvPr/>
        </p:nvGrpSpPr>
        <p:grpSpPr>
          <a:xfrm>
            <a:off x="3873089" y="797825"/>
            <a:ext cx="1659817" cy="1463035"/>
            <a:chOff x="4049923" y="1564743"/>
            <a:chExt cx="1250576" cy="1102312"/>
          </a:xfrm>
        </p:grpSpPr>
        <p:pic>
          <p:nvPicPr>
            <p:cNvPr id="4" name="Afbeelding 3">
              <a:extLst>
                <a:ext uri="{FF2B5EF4-FFF2-40B4-BE49-F238E27FC236}">
                  <a16:creationId xmlns:a16="http://schemas.microsoft.com/office/drawing/2014/main" id="{BC72EF1F-41EC-D21D-AB54-7A85B2D4949E}"/>
                </a:ext>
              </a:extLst>
            </p:cNvPr>
            <p:cNvPicPr>
              <a:picLocks noChangeAspect="1"/>
            </p:cNvPicPr>
            <p:nvPr/>
          </p:nvPicPr>
          <p:blipFill rotWithShape="1">
            <a:blip r:embed="rId3"/>
            <a:srcRect l="6164" t="7381" r="5251" b="7261"/>
            <a:stretch/>
          </p:blipFill>
          <p:spPr>
            <a:xfrm>
              <a:off x="4049923" y="1564743"/>
              <a:ext cx="1250576" cy="1102312"/>
            </a:xfrm>
            <a:prstGeom prst="rect">
              <a:avLst/>
            </a:prstGeom>
          </p:spPr>
        </p:pic>
        <p:sp>
          <p:nvSpPr>
            <p:cNvPr id="10" name="Rechthoek 9">
              <a:extLst>
                <a:ext uri="{FF2B5EF4-FFF2-40B4-BE49-F238E27FC236}">
                  <a16:creationId xmlns:a16="http://schemas.microsoft.com/office/drawing/2014/main" id="{0AFE0464-6D3F-0DC7-453E-B3E9EC596039}"/>
                </a:ext>
              </a:extLst>
            </p:cNvPr>
            <p:cNvSpPr/>
            <p:nvPr/>
          </p:nvSpPr>
          <p:spPr>
            <a:xfrm>
              <a:off x="4328160" y="1771650"/>
              <a:ext cx="619224" cy="723900"/>
            </a:xfrm>
            <a:prstGeom prst="rect">
              <a:avLst/>
            </a:prstGeom>
            <a:solidFill>
              <a:srgbClr val="7C4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pic>
        <p:nvPicPr>
          <p:cNvPr id="11" name="Picture 49" descr="Icon&#10;&#10;Description automatically generated">
            <a:extLst>
              <a:ext uri="{FF2B5EF4-FFF2-40B4-BE49-F238E27FC236}">
                <a16:creationId xmlns:a16="http://schemas.microsoft.com/office/drawing/2014/main" id="{B90DD70C-9726-679B-95BD-CD0D969F30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5100" y="1598714"/>
            <a:ext cx="667965" cy="667965"/>
          </a:xfrm>
          <a:prstGeom prst="rect">
            <a:avLst/>
          </a:prstGeom>
        </p:spPr>
      </p:pic>
      <p:pic>
        <p:nvPicPr>
          <p:cNvPr id="16" name="Picture 171" descr="Shape&#10;&#10;Description automatically generated with low confidence">
            <a:extLst>
              <a:ext uri="{FF2B5EF4-FFF2-40B4-BE49-F238E27FC236}">
                <a16:creationId xmlns:a16="http://schemas.microsoft.com/office/drawing/2014/main" id="{915B677B-BACE-EB47-EEB6-8D2349DE34BC}"/>
              </a:ext>
            </a:extLst>
          </p:cNvPr>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633206" y="997310"/>
            <a:ext cx="346655" cy="346655"/>
          </a:xfrm>
          <a:prstGeom prst="rect">
            <a:avLst/>
          </a:prstGeom>
        </p:spPr>
      </p:pic>
      <p:pic>
        <p:nvPicPr>
          <p:cNvPr id="18" name="Picture 171" descr="Shape&#10;&#10;Description automatically generated with low confidence">
            <a:extLst>
              <a:ext uri="{FF2B5EF4-FFF2-40B4-BE49-F238E27FC236}">
                <a16:creationId xmlns:a16="http://schemas.microsoft.com/office/drawing/2014/main" id="{8185C53D-A83B-125C-8161-F59D203AA721}"/>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4378703" y="898302"/>
            <a:ext cx="346655" cy="346655"/>
          </a:xfrm>
          <a:prstGeom prst="rect">
            <a:avLst/>
          </a:prstGeom>
        </p:spPr>
      </p:pic>
      <p:grpSp>
        <p:nvGrpSpPr>
          <p:cNvPr id="19" name="Groep 18">
            <a:extLst>
              <a:ext uri="{FF2B5EF4-FFF2-40B4-BE49-F238E27FC236}">
                <a16:creationId xmlns:a16="http://schemas.microsoft.com/office/drawing/2014/main" id="{6DBA3522-CB2D-8C4A-45A4-68801FE5EC07}"/>
              </a:ext>
            </a:extLst>
          </p:cNvPr>
          <p:cNvGrpSpPr/>
          <p:nvPr/>
        </p:nvGrpSpPr>
        <p:grpSpPr>
          <a:xfrm>
            <a:off x="4092218" y="1182143"/>
            <a:ext cx="1175331" cy="1031557"/>
            <a:chOff x="1674549" y="1690688"/>
            <a:chExt cx="1175331" cy="1031557"/>
          </a:xfrm>
        </p:grpSpPr>
        <p:cxnSp>
          <p:nvCxnSpPr>
            <p:cNvPr id="20" name="Rechte verbindingslijn 19">
              <a:extLst>
                <a:ext uri="{FF2B5EF4-FFF2-40B4-BE49-F238E27FC236}">
                  <a16:creationId xmlns:a16="http://schemas.microsoft.com/office/drawing/2014/main" id="{B86D0B5A-7C23-9DDE-BBA6-5FD44E79EC2D}"/>
                </a:ext>
              </a:extLst>
            </p:cNvPr>
            <p:cNvCxnSpPr/>
            <p:nvPr/>
          </p:nvCxnSpPr>
          <p:spPr>
            <a:xfrm flipH="1">
              <a:off x="2285328" y="1690688"/>
              <a:ext cx="564552" cy="347199"/>
            </a:xfrm>
            <a:prstGeom prst="line">
              <a:avLst/>
            </a:prstGeom>
            <a:ln w="12700" cap="rnd">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cxnSp>
          <p:nvCxnSpPr>
            <p:cNvPr id="21" name="Rechte verbindingslijn 20">
              <a:extLst>
                <a:ext uri="{FF2B5EF4-FFF2-40B4-BE49-F238E27FC236}">
                  <a16:creationId xmlns:a16="http://schemas.microsoft.com/office/drawing/2014/main" id="{E8BF7F52-436B-E410-9B28-5B9A7CC24D10}"/>
                </a:ext>
              </a:extLst>
            </p:cNvPr>
            <p:cNvCxnSpPr>
              <a:cxnSpLocks/>
            </p:cNvCxnSpPr>
            <p:nvPr/>
          </p:nvCxnSpPr>
          <p:spPr>
            <a:xfrm flipV="1">
              <a:off x="2284095" y="2037343"/>
              <a:ext cx="1233" cy="684902"/>
            </a:xfrm>
            <a:prstGeom prst="line">
              <a:avLst/>
            </a:prstGeom>
            <a:ln w="12700" cap="rnd">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cxnSp>
          <p:nvCxnSpPr>
            <p:cNvPr id="30" name="Rechte verbindingslijn 29">
              <a:extLst>
                <a:ext uri="{FF2B5EF4-FFF2-40B4-BE49-F238E27FC236}">
                  <a16:creationId xmlns:a16="http://schemas.microsoft.com/office/drawing/2014/main" id="{820450FF-9C1C-34B0-4B7F-186EA861B616}"/>
                </a:ext>
              </a:extLst>
            </p:cNvPr>
            <p:cNvCxnSpPr>
              <a:cxnSpLocks/>
            </p:cNvCxnSpPr>
            <p:nvPr/>
          </p:nvCxnSpPr>
          <p:spPr>
            <a:xfrm>
              <a:off x="1674549" y="1707374"/>
              <a:ext cx="609546" cy="329969"/>
            </a:xfrm>
            <a:prstGeom prst="line">
              <a:avLst/>
            </a:prstGeom>
            <a:ln w="12700" cap="rnd">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33" name="Groep 32">
            <a:extLst>
              <a:ext uri="{FF2B5EF4-FFF2-40B4-BE49-F238E27FC236}">
                <a16:creationId xmlns:a16="http://schemas.microsoft.com/office/drawing/2014/main" id="{9C504411-3082-DB8B-DDC1-E4DA9BC51F0A}"/>
              </a:ext>
            </a:extLst>
          </p:cNvPr>
          <p:cNvGrpSpPr/>
          <p:nvPr/>
        </p:nvGrpSpPr>
        <p:grpSpPr>
          <a:xfrm>
            <a:off x="6468856" y="797825"/>
            <a:ext cx="1659817" cy="1463035"/>
            <a:chOff x="4049923" y="1564743"/>
            <a:chExt cx="1250576" cy="1102312"/>
          </a:xfrm>
        </p:grpSpPr>
        <p:pic>
          <p:nvPicPr>
            <p:cNvPr id="34" name="Afbeelding 33">
              <a:extLst>
                <a:ext uri="{FF2B5EF4-FFF2-40B4-BE49-F238E27FC236}">
                  <a16:creationId xmlns:a16="http://schemas.microsoft.com/office/drawing/2014/main" id="{92743DE4-01F2-E34A-1107-996BBCB958C4}"/>
                </a:ext>
              </a:extLst>
            </p:cNvPr>
            <p:cNvPicPr>
              <a:picLocks noChangeAspect="1"/>
            </p:cNvPicPr>
            <p:nvPr/>
          </p:nvPicPr>
          <p:blipFill rotWithShape="1">
            <a:blip r:embed="rId3"/>
            <a:srcRect l="6164" t="7381" r="5251" b="7261"/>
            <a:stretch/>
          </p:blipFill>
          <p:spPr>
            <a:xfrm>
              <a:off x="4049923" y="1564743"/>
              <a:ext cx="1250576" cy="1102312"/>
            </a:xfrm>
            <a:prstGeom prst="rect">
              <a:avLst/>
            </a:prstGeom>
          </p:spPr>
        </p:pic>
        <p:sp>
          <p:nvSpPr>
            <p:cNvPr id="35" name="Rechthoek 34">
              <a:extLst>
                <a:ext uri="{FF2B5EF4-FFF2-40B4-BE49-F238E27FC236}">
                  <a16:creationId xmlns:a16="http://schemas.microsoft.com/office/drawing/2014/main" id="{CBBB6475-374E-7026-E796-AA7E87E8E230}"/>
                </a:ext>
              </a:extLst>
            </p:cNvPr>
            <p:cNvSpPr/>
            <p:nvPr/>
          </p:nvSpPr>
          <p:spPr>
            <a:xfrm>
              <a:off x="4328160" y="1771650"/>
              <a:ext cx="619224" cy="723900"/>
            </a:xfrm>
            <a:prstGeom prst="rect">
              <a:avLst/>
            </a:prstGeom>
            <a:solidFill>
              <a:srgbClr val="7C4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cxnSp>
        <p:nvCxnSpPr>
          <p:cNvPr id="36" name="Rechte verbindingslijn 35">
            <a:extLst>
              <a:ext uri="{FF2B5EF4-FFF2-40B4-BE49-F238E27FC236}">
                <a16:creationId xmlns:a16="http://schemas.microsoft.com/office/drawing/2014/main" id="{921AEA5F-BF3C-E5A1-9278-21BA33AF996D}"/>
              </a:ext>
            </a:extLst>
          </p:cNvPr>
          <p:cNvCxnSpPr>
            <a:cxnSpLocks/>
          </p:cNvCxnSpPr>
          <p:nvPr/>
        </p:nvCxnSpPr>
        <p:spPr>
          <a:xfrm flipH="1">
            <a:off x="6707249" y="1182143"/>
            <a:ext cx="1156067" cy="704497"/>
          </a:xfrm>
          <a:prstGeom prst="line">
            <a:avLst/>
          </a:prstGeom>
          <a:ln w="12700" cap="rnd">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pic>
        <p:nvPicPr>
          <p:cNvPr id="38" name="Picture 33" descr="Icon&#10;&#10;Description automatically generated">
            <a:extLst>
              <a:ext uri="{FF2B5EF4-FFF2-40B4-BE49-F238E27FC236}">
                <a16:creationId xmlns:a16="http://schemas.microsoft.com/office/drawing/2014/main" id="{00DFCA42-D620-7979-881E-88A453B660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93408" y="1611635"/>
            <a:ext cx="669600" cy="669600"/>
          </a:xfrm>
          <a:prstGeom prst="rect">
            <a:avLst/>
          </a:prstGeom>
        </p:spPr>
      </p:pic>
      <p:pic>
        <p:nvPicPr>
          <p:cNvPr id="39" name="Picture 171" descr="Shape&#10;&#10;Description automatically generated with low confidence">
            <a:extLst>
              <a:ext uri="{FF2B5EF4-FFF2-40B4-BE49-F238E27FC236}">
                <a16:creationId xmlns:a16="http://schemas.microsoft.com/office/drawing/2014/main" id="{BF0C0891-9B32-FBEC-7C8B-77287403566E}"/>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965908" y="1004184"/>
            <a:ext cx="382611" cy="382611"/>
          </a:xfrm>
          <a:prstGeom prst="rect">
            <a:avLst/>
          </a:prstGeom>
        </p:spPr>
      </p:pic>
      <p:sp>
        <p:nvSpPr>
          <p:cNvPr id="42" name="Tekstballon: rechthoek met afgeronde hoeken 41">
            <a:extLst>
              <a:ext uri="{FF2B5EF4-FFF2-40B4-BE49-F238E27FC236}">
                <a16:creationId xmlns:a16="http://schemas.microsoft.com/office/drawing/2014/main" id="{7BA8E876-F457-E1C6-99AC-6D56761F316F}"/>
              </a:ext>
            </a:extLst>
          </p:cNvPr>
          <p:cNvSpPr/>
          <p:nvPr/>
        </p:nvSpPr>
        <p:spPr>
          <a:xfrm>
            <a:off x="4745635" y="1755460"/>
            <a:ext cx="238612" cy="74033"/>
          </a:xfrm>
          <a:prstGeom prst="wedgeRoundRectCallout">
            <a:avLst>
              <a:gd name="adj1" fmla="val 39823"/>
              <a:gd name="adj2" fmla="val 91423"/>
              <a:gd name="adj3" fmla="val 16667"/>
            </a:avLst>
          </a:prstGeom>
          <a:solidFill>
            <a:srgbClr val="DDDDD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600"/>
              <a:t>…</a:t>
            </a:r>
          </a:p>
        </p:txBody>
      </p:sp>
      <p:sp>
        <p:nvSpPr>
          <p:cNvPr id="43" name="Tekstballon: rechthoek met afgeronde hoeken 42">
            <a:extLst>
              <a:ext uri="{FF2B5EF4-FFF2-40B4-BE49-F238E27FC236}">
                <a16:creationId xmlns:a16="http://schemas.microsoft.com/office/drawing/2014/main" id="{CC6B8F53-6293-95FC-5248-8E9689812203}"/>
              </a:ext>
            </a:extLst>
          </p:cNvPr>
          <p:cNvSpPr/>
          <p:nvPr/>
        </p:nvSpPr>
        <p:spPr>
          <a:xfrm>
            <a:off x="4756585" y="1577522"/>
            <a:ext cx="382731" cy="74033"/>
          </a:xfrm>
          <a:prstGeom prst="wedgeRoundRectCallout">
            <a:avLst>
              <a:gd name="adj1" fmla="val 34348"/>
              <a:gd name="adj2" fmla="val 93997"/>
              <a:gd name="adj3" fmla="val 16667"/>
            </a:avLst>
          </a:prstGeom>
          <a:solidFill>
            <a:srgbClr val="DDDDD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600"/>
              <a:t>…</a:t>
            </a:r>
          </a:p>
        </p:txBody>
      </p:sp>
      <p:sp>
        <p:nvSpPr>
          <p:cNvPr id="44" name="Tekstballon: rechthoek met afgeronde hoeken 43">
            <a:extLst>
              <a:ext uri="{FF2B5EF4-FFF2-40B4-BE49-F238E27FC236}">
                <a16:creationId xmlns:a16="http://schemas.microsoft.com/office/drawing/2014/main" id="{47201558-6762-465E-9E5D-094FC5A68147}"/>
              </a:ext>
            </a:extLst>
          </p:cNvPr>
          <p:cNvSpPr/>
          <p:nvPr/>
        </p:nvSpPr>
        <p:spPr>
          <a:xfrm>
            <a:off x="4959542" y="1446572"/>
            <a:ext cx="412105" cy="74033"/>
          </a:xfrm>
          <a:prstGeom prst="wedgeRoundRectCallout">
            <a:avLst>
              <a:gd name="adj1" fmla="val 26880"/>
              <a:gd name="adj2" fmla="val 91423"/>
              <a:gd name="adj3" fmla="val 16667"/>
            </a:avLst>
          </a:prstGeom>
          <a:solidFill>
            <a:srgbClr val="DDDDD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600"/>
              <a:t>…</a:t>
            </a:r>
          </a:p>
        </p:txBody>
      </p:sp>
      <p:sp>
        <p:nvSpPr>
          <p:cNvPr id="45" name="Tekstballon: rechthoek met afgeronde hoeken 44">
            <a:extLst>
              <a:ext uri="{FF2B5EF4-FFF2-40B4-BE49-F238E27FC236}">
                <a16:creationId xmlns:a16="http://schemas.microsoft.com/office/drawing/2014/main" id="{494CDE2E-05FD-DD29-122B-6F50C5474309}"/>
              </a:ext>
            </a:extLst>
          </p:cNvPr>
          <p:cNvSpPr/>
          <p:nvPr/>
        </p:nvSpPr>
        <p:spPr>
          <a:xfrm>
            <a:off x="7214458" y="1858663"/>
            <a:ext cx="328187" cy="74033"/>
          </a:xfrm>
          <a:prstGeom prst="wedgeRoundRectCallout">
            <a:avLst>
              <a:gd name="adj1" fmla="val 64202"/>
              <a:gd name="adj2" fmla="val -26943"/>
              <a:gd name="adj3" fmla="val 16667"/>
            </a:avLst>
          </a:prstGeom>
          <a:solidFill>
            <a:srgbClr val="15427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600"/>
              <a:t>…</a:t>
            </a:r>
          </a:p>
        </p:txBody>
      </p:sp>
      <p:sp>
        <p:nvSpPr>
          <p:cNvPr id="46" name="Tekstballon: rechthoek met afgeronde hoeken 45">
            <a:extLst>
              <a:ext uri="{FF2B5EF4-FFF2-40B4-BE49-F238E27FC236}">
                <a16:creationId xmlns:a16="http://schemas.microsoft.com/office/drawing/2014/main" id="{F680BEBE-FFE2-89EC-08FB-5410BC6F180B}"/>
              </a:ext>
            </a:extLst>
          </p:cNvPr>
          <p:cNvSpPr/>
          <p:nvPr/>
        </p:nvSpPr>
        <p:spPr>
          <a:xfrm>
            <a:off x="7414231" y="1536958"/>
            <a:ext cx="367161" cy="74033"/>
          </a:xfrm>
          <a:prstGeom prst="wedgeRoundRectCallout">
            <a:avLst>
              <a:gd name="adj1" fmla="val 39823"/>
              <a:gd name="adj2" fmla="val 91423"/>
              <a:gd name="adj3" fmla="val 16667"/>
            </a:avLst>
          </a:prstGeom>
          <a:solidFill>
            <a:srgbClr val="15427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600"/>
              <a:t>…</a:t>
            </a:r>
          </a:p>
        </p:txBody>
      </p:sp>
      <p:pic>
        <p:nvPicPr>
          <p:cNvPr id="48" name="Afbeelding 47">
            <a:extLst>
              <a:ext uri="{FF2B5EF4-FFF2-40B4-BE49-F238E27FC236}">
                <a16:creationId xmlns:a16="http://schemas.microsoft.com/office/drawing/2014/main" id="{9D59BC4C-6DBA-A153-6506-D9F138BCC7C8}"/>
              </a:ext>
            </a:extLst>
          </p:cNvPr>
          <p:cNvPicPr>
            <a:picLocks noChangeAspect="1"/>
          </p:cNvPicPr>
          <p:nvPr/>
        </p:nvPicPr>
        <p:blipFill>
          <a:blip r:embed="rId7">
            <a:lum bright="70000" contrast="-70000"/>
            <a:extLst>
              <a:ext uri="{BEBA8EAE-BF5A-486C-A8C5-ECC9F3942E4B}">
                <a14:imgProps xmlns:a14="http://schemas.microsoft.com/office/drawing/2010/main">
                  <a14:imgLayer r:embed="rId8">
                    <a14:imgEffect>
                      <a14:colorTemperature colorTemp="4700"/>
                    </a14:imgEffect>
                    <a14:imgEffect>
                      <a14:saturation sat="0"/>
                    </a14:imgEffect>
                  </a14:imgLayer>
                </a14:imgProps>
              </a:ext>
            </a:extLst>
          </a:blip>
          <a:stretch>
            <a:fillRect/>
          </a:stretch>
        </p:blipFill>
        <p:spPr>
          <a:xfrm>
            <a:off x="4167996" y="1495595"/>
            <a:ext cx="414684" cy="414684"/>
          </a:xfrm>
          <a:prstGeom prst="rect">
            <a:avLst/>
          </a:prstGeom>
        </p:spPr>
      </p:pic>
      <p:sp>
        <p:nvSpPr>
          <p:cNvPr id="50" name="Rol: verticaal 49">
            <a:extLst>
              <a:ext uri="{FF2B5EF4-FFF2-40B4-BE49-F238E27FC236}">
                <a16:creationId xmlns:a16="http://schemas.microsoft.com/office/drawing/2014/main" id="{392B3084-A561-DBA5-0652-664F3CF4DE03}"/>
              </a:ext>
            </a:extLst>
          </p:cNvPr>
          <p:cNvSpPr>
            <a:spLocks noGrp="1" noRot="1" noMove="1" noResize="1" noEditPoints="1" noAdjustHandles="1" noChangeArrowheads="1" noChangeShapeType="1"/>
          </p:cNvSpPr>
          <p:nvPr/>
        </p:nvSpPr>
        <p:spPr>
          <a:xfrm>
            <a:off x="4430152" y="2753103"/>
            <a:ext cx="3331696" cy="3439472"/>
          </a:xfrm>
          <a:prstGeom prst="verticalScroll">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154273"/>
              </a:solidFill>
            </a:endParaRPr>
          </a:p>
        </p:txBody>
      </p:sp>
      <p:sp>
        <p:nvSpPr>
          <p:cNvPr id="63" name="Tekstvak 62">
            <a:extLst>
              <a:ext uri="{FF2B5EF4-FFF2-40B4-BE49-F238E27FC236}">
                <a16:creationId xmlns:a16="http://schemas.microsoft.com/office/drawing/2014/main" id="{7B43CB5E-2F3B-7644-2F0B-88E538B2B16F}"/>
              </a:ext>
            </a:extLst>
          </p:cNvPr>
          <p:cNvSpPr txBox="1"/>
          <p:nvPr/>
        </p:nvSpPr>
        <p:spPr>
          <a:xfrm>
            <a:off x="4947950" y="3244334"/>
            <a:ext cx="1148050" cy="2893100"/>
          </a:xfrm>
          <a:prstGeom prst="rect">
            <a:avLst/>
          </a:prstGeom>
          <a:noFill/>
        </p:spPr>
        <p:txBody>
          <a:bodyPr wrap="square" numCol="1" rtlCol="0">
            <a:spAutoFit/>
          </a:bodyPr>
          <a:lstStyle/>
          <a:p>
            <a:r>
              <a:rPr lang="nl-NL" sz="1400">
                <a:solidFill>
                  <a:srgbClr val="154273"/>
                </a:solidFill>
              </a:rPr>
              <a:t>Type:</a:t>
            </a:r>
          </a:p>
          <a:p>
            <a:endParaRPr lang="nl-NL" sz="1400">
              <a:solidFill>
                <a:srgbClr val="154273"/>
              </a:solidFill>
            </a:endParaRPr>
          </a:p>
          <a:p>
            <a:r>
              <a:rPr lang="nl-NL" sz="1400">
                <a:solidFill>
                  <a:srgbClr val="154273"/>
                </a:solidFill>
              </a:rPr>
              <a:t>Aangeboden door:</a:t>
            </a:r>
          </a:p>
          <a:p>
            <a:endParaRPr lang="nl-NL" sz="1400">
              <a:solidFill>
                <a:srgbClr val="154273"/>
              </a:solidFill>
            </a:endParaRPr>
          </a:p>
          <a:p>
            <a:r>
              <a:rPr lang="nl-NL" sz="1400">
                <a:solidFill>
                  <a:srgbClr val="154273"/>
                </a:solidFill>
              </a:rPr>
              <a:t>Aan:</a:t>
            </a:r>
          </a:p>
          <a:p>
            <a:endParaRPr lang="nl-NL" sz="1400">
              <a:solidFill>
                <a:srgbClr val="154273"/>
              </a:solidFill>
            </a:endParaRPr>
          </a:p>
          <a:p>
            <a:endParaRPr lang="nl-NL" sz="1400">
              <a:solidFill>
                <a:srgbClr val="154273"/>
              </a:solidFill>
            </a:endParaRPr>
          </a:p>
          <a:p>
            <a:r>
              <a:rPr lang="nl-NL" sz="1400">
                <a:solidFill>
                  <a:srgbClr val="154273"/>
                </a:solidFill>
              </a:rPr>
              <a:t>Koopprijs:</a:t>
            </a:r>
          </a:p>
          <a:p>
            <a:endParaRPr lang="nl-NL" sz="1400">
              <a:solidFill>
                <a:srgbClr val="154273"/>
              </a:solidFill>
            </a:endParaRPr>
          </a:p>
          <a:p>
            <a:r>
              <a:rPr lang="nl-NL" sz="1400">
                <a:solidFill>
                  <a:srgbClr val="154273"/>
                </a:solidFill>
              </a:rPr>
              <a:t>Datum levering:</a:t>
            </a:r>
          </a:p>
          <a:p>
            <a:endParaRPr lang="nl-NL" sz="1400">
              <a:solidFill>
                <a:srgbClr val="154273"/>
              </a:solidFill>
            </a:endParaRPr>
          </a:p>
        </p:txBody>
      </p:sp>
      <p:sp>
        <p:nvSpPr>
          <p:cNvPr id="68" name="Tekstvak 67">
            <a:extLst>
              <a:ext uri="{FF2B5EF4-FFF2-40B4-BE49-F238E27FC236}">
                <a16:creationId xmlns:a16="http://schemas.microsoft.com/office/drawing/2014/main" id="{A6BCC56F-B8C9-E906-9FA4-0CF9D27D3EF7}"/>
              </a:ext>
            </a:extLst>
          </p:cNvPr>
          <p:cNvSpPr txBox="1"/>
          <p:nvPr/>
        </p:nvSpPr>
        <p:spPr>
          <a:xfrm>
            <a:off x="6239701" y="3274060"/>
            <a:ext cx="558102" cy="307777"/>
          </a:xfrm>
          <a:prstGeom prst="rect">
            <a:avLst/>
          </a:prstGeom>
          <a:noFill/>
        </p:spPr>
        <p:txBody>
          <a:bodyPr wrap="none" rtlCol="0">
            <a:spAutoFit/>
          </a:bodyPr>
          <a:lstStyle/>
          <a:p>
            <a:r>
              <a:rPr lang="nl-NL" sz="1400">
                <a:solidFill>
                  <a:srgbClr val="154273"/>
                </a:solidFill>
              </a:rPr>
              <a:t>Koop</a:t>
            </a:r>
            <a:endParaRPr lang="nl-NL">
              <a:solidFill>
                <a:srgbClr val="154273"/>
              </a:solidFill>
            </a:endParaRPr>
          </a:p>
        </p:txBody>
      </p:sp>
      <p:sp>
        <p:nvSpPr>
          <p:cNvPr id="69" name="Tekstvak 68">
            <a:extLst>
              <a:ext uri="{FF2B5EF4-FFF2-40B4-BE49-F238E27FC236}">
                <a16:creationId xmlns:a16="http://schemas.microsoft.com/office/drawing/2014/main" id="{EC46E762-D4F0-9CC9-C0A4-E5AF75F7A5F9}"/>
              </a:ext>
            </a:extLst>
          </p:cNvPr>
          <p:cNvSpPr txBox="1"/>
          <p:nvPr/>
        </p:nvSpPr>
        <p:spPr>
          <a:xfrm>
            <a:off x="6239701" y="3704057"/>
            <a:ext cx="789255" cy="523220"/>
          </a:xfrm>
          <a:prstGeom prst="rect">
            <a:avLst/>
          </a:prstGeom>
          <a:noFill/>
        </p:spPr>
        <p:txBody>
          <a:bodyPr wrap="none" rtlCol="0">
            <a:spAutoFit/>
          </a:bodyPr>
          <a:lstStyle/>
          <a:p>
            <a:r>
              <a:rPr lang="nl-NL" sz="1400">
                <a:solidFill>
                  <a:srgbClr val="154273"/>
                </a:solidFill>
              </a:rPr>
              <a:t>Vera</a:t>
            </a:r>
          </a:p>
          <a:p>
            <a:r>
              <a:rPr lang="nl-NL" sz="1400">
                <a:solidFill>
                  <a:srgbClr val="154273"/>
                </a:solidFill>
              </a:rPr>
              <a:t>Veranda</a:t>
            </a:r>
            <a:endParaRPr lang="nl-NL">
              <a:solidFill>
                <a:srgbClr val="154273"/>
              </a:solidFill>
            </a:endParaRPr>
          </a:p>
        </p:txBody>
      </p:sp>
      <p:sp>
        <p:nvSpPr>
          <p:cNvPr id="74" name="Tekstvak 73">
            <a:extLst>
              <a:ext uri="{FF2B5EF4-FFF2-40B4-BE49-F238E27FC236}">
                <a16:creationId xmlns:a16="http://schemas.microsoft.com/office/drawing/2014/main" id="{B9EF8A66-8BAC-7E19-C738-9990D93F057B}"/>
              </a:ext>
            </a:extLst>
          </p:cNvPr>
          <p:cNvSpPr txBox="1"/>
          <p:nvPr/>
        </p:nvSpPr>
        <p:spPr>
          <a:xfrm>
            <a:off x="6228787" y="4312434"/>
            <a:ext cx="1074012" cy="523220"/>
          </a:xfrm>
          <a:prstGeom prst="rect">
            <a:avLst/>
          </a:prstGeom>
          <a:noFill/>
        </p:spPr>
        <p:txBody>
          <a:bodyPr wrap="none" rtlCol="0">
            <a:spAutoFit/>
          </a:bodyPr>
          <a:lstStyle/>
          <a:p>
            <a:r>
              <a:rPr lang="nl-NL" sz="1400">
                <a:solidFill>
                  <a:srgbClr val="154273"/>
                </a:solidFill>
              </a:rPr>
              <a:t>Koos</a:t>
            </a:r>
          </a:p>
          <a:p>
            <a:r>
              <a:rPr lang="nl-NL" sz="1400" err="1">
                <a:solidFill>
                  <a:srgbClr val="154273"/>
                </a:solidFill>
              </a:rPr>
              <a:t>Kadastersen</a:t>
            </a:r>
            <a:endParaRPr lang="nl-NL">
              <a:solidFill>
                <a:srgbClr val="154273"/>
              </a:solidFill>
            </a:endParaRPr>
          </a:p>
        </p:txBody>
      </p:sp>
      <p:sp>
        <p:nvSpPr>
          <p:cNvPr id="76" name="Tekstvak 75">
            <a:extLst>
              <a:ext uri="{FF2B5EF4-FFF2-40B4-BE49-F238E27FC236}">
                <a16:creationId xmlns:a16="http://schemas.microsoft.com/office/drawing/2014/main" id="{11439C1B-DBA2-5A6B-2379-1B680F33B45C}"/>
              </a:ext>
            </a:extLst>
          </p:cNvPr>
          <p:cNvSpPr txBox="1"/>
          <p:nvPr/>
        </p:nvSpPr>
        <p:spPr>
          <a:xfrm>
            <a:off x="6222681" y="4960313"/>
            <a:ext cx="1048685" cy="307777"/>
          </a:xfrm>
          <a:prstGeom prst="rect">
            <a:avLst/>
          </a:prstGeom>
          <a:noFill/>
        </p:spPr>
        <p:txBody>
          <a:bodyPr wrap="none" rtlCol="0">
            <a:spAutoFit/>
          </a:bodyPr>
          <a:lstStyle/>
          <a:p>
            <a:r>
              <a:rPr lang="nl-NL" sz="1400">
                <a:solidFill>
                  <a:srgbClr val="154273"/>
                </a:solidFill>
              </a:rPr>
              <a:t>€ 420.000,-</a:t>
            </a:r>
            <a:endParaRPr lang="nl-NL">
              <a:solidFill>
                <a:srgbClr val="154273"/>
              </a:solidFill>
            </a:endParaRPr>
          </a:p>
        </p:txBody>
      </p:sp>
      <p:sp>
        <p:nvSpPr>
          <p:cNvPr id="78" name="Tekstvak 77">
            <a:extLst>
              <a:ext uri="{FF2B5EF4-FFF2-40B4-BE49-F238E27FC236}">
                <a16:creationId xmlns:a16="http://schemas.microsoft.com/office/drawing/2014/main" id="{63941F62-D97F-A9EA-1CAE-0C5BB082FA30}"/>
              </a:ext>
            </a:extLst>
          </p:cNvPr>
          <p:cNvSpPr txBox="1"/>
          <p:nvPr/>
        </p:nvSpPr>
        <p:spPr>
          <a:xfrm>
            <a:off x="6236597" y="5386180"/>
            <a:ext cx="1024639" cy="307777"/>
          </a:xfrm>
          <a:prstGeom prst="rect">
            <a:avLst/>
          </a:prstGeom>
          <a:noFill/>
        </p:spPr>
        <p:txBody>
          <a:bodyPr wrap="none" rtlCol="0">
            <a:spAutoFit/>
          </a:bodyPr>
          <a:lstStyle/>
          <a:p>
            <a:r>
              <a:rPr lang="nl-NL" sz="1400">
                <a:solidFill>
                  <a:srgbClr val="154273"/>
                </a:solidFill>
              </a:rPr>
              <a:t>01-08-2023</a:t>
            </a:r>
            <a:endParaRPr lang="nl-NL">
              <a:solidFill>
                <a:srgbClr val="154273"/>
              </a:solidFill>
            </a:endParaRPr>
          </a:p>
        </p:txBody>
      </p:sp>
      <p:pic>
        <p:nvPicPr>
          <p:cNvPr id="91" name="Afbeelding 90">
            <a:extLst>
              <a:ext uri="{FF2B5EF4-FFF2-40B4-BE49-F238E27FC236}">
                <a16:creationId xmlns:a16="http://schemas.microsoft.com/office/drawing/2014/main" id="{73FAF9BF-A10D-5617-0B17-DAA0E4D801AE}"/>
              </a:ext>
            </a:extLst>
          </p:cNvPr>
          <p:cNvPicPr>
            <a:picLocks noChangeAspect="1"/>
          </p:cNvPicPr>
          <p:nvPr/>
        </p:nvPicPr>
        <p:blipFill>
          <a:blip r:embed="rId9"/>
          <a:stretch>
            <a:fillRect/>
          </a:stretch>
        </p:blipFill>
        <p:spPr>
          <a:xfrm>
            <a:off x="6425709" y="5808848"/>
            <a:ext cx="738997" cy="738997"/>
          </a:xfrm>
          <a:prstGeom prst="rect">
            <a:avLst/>
          </a:prstGeom>
        </p:spPr>
      </p:pic>
      <p:pic>
        <p:nvPicPr>
          <p:cNvPr id="92" name="Afbeelding 91">
            <a:extLst>
              <a:ext uri="{FF2B5EF4-FFF2-40B4-BE49-F238E27FC236}">
                <a16:creationId xmlns:a16="http://schemas.microsoft.com/office/drawing/2014/main" id="{21124FD7-81BE-902D-AF47-3ADD69765BAB}"/>
              </a:ext>
            </a:extLst>
          </p:cNvPr>
          <p:cNvPicPr>
            <a:picLocks noChangeAspect="1"/>
          </p:cNvPicPr>
          <p:nvPr/>
        </p:nvPicPr>
        <p:blipFill>
          <a:blip r:embed="rId9"/>
          <a:stretch>
            <a:fillRect/>
          </a:stretch>
        </p:blipFill>
        <p:spPr>
          <a:xfrm>
            <a:off x="6862424" y="5867840"/>
            <a:ext cx="738997" cy="738997"/>
          </a:xfrm>
          <a:prstGeom prst="rect">
            <a:avLst/>
          </a:prstGeom>
        </p:spPr>
      </p:pic>
    </p:spTree>
    <p:extLst>
      <p:ext uri="{BB962C8B-B14F-4D97-AF65-F5344CB8AC3E}">
        <p14:creationId xmlns:p14="http://schemas.microsoft.com/office/powerpoint/2010/main" val="3665432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par>
                                <p:cTn id="8" presetID="42" presetClass="path" presetSubtype="0" accel="50000" decel="50000" fill="hold" nodeType="withEffect">
                                  <p:stCondLst>
                                    <p:cond delay="0"/>
                                  </p:stCondLst>
                                  <p:childTnLst>
                                    <p:animMotion origin="layout" path="M -0.1181 -0.61574 L 3.125E-6 2.59259E-6 " pathEditMode="relative" rAng="0" ptsTypes="AA">
                                      <p:cBhvr>
                                        <p:cTn id="9" dur="1000" fill="hold"/>
                                        <p:tgtEl>
                                          <p:spTgt spid="91"/>
                                        </p:tgtEl>
                                        <p:attrNameLst>
                                          <p:attrName>ppt_x</p:attrName>
                                          <p:attrName>ppt_y</p:attrName>
                                        </p:attrNameLst>
                                      </p:cBhvr>
                                      <p:rCtr x="5755" y="30486"/>
                                    </p:animMotion>
                                  </p:childTnLst>
                                </p:cTn>
                              </p:par>
                              <p:par>
                                <p:cTn id="10" presetID="1" presetClass="entr" presetSubtype="0" fill="hold" nodeType="withEffect">
                                  <p:stCondLst>
                                    <p:cond delay="500"/>
                                  </p:stCondLst>
                                  <p:childTnLst>
                                    <p:set>
                                      <p:cBhvr>
                                        <p:cTn id="11" dur="1" fill="hold">
                                          <p:stCondLst>
                                            <p:cond delay="499"/>
                                          </p:stCondLst>
                                        </p:cTn>
                                        <p:tgtEl>
                                          <p:spTgt spid="92"/>
                                        </p:tgtEl>
                                        <p:attrNameLst>
                                          <p:attrName>style.visibility</p:attrName>
                                        </p:attrNameLst>
                                      </p:cBhvr>
                                      <p:to>
                                        <p:strVal val="visible"/>
                                      </p:to>
                                    </p:set>
                                  </p:childTnLst>
                                </p:cTn>
                              </p:par>
                              <p:par>
                                <p:cTn id="12" presetID="42" presetClass="path" presetSubtype="0" accel="50000" decel="50000" fill="hold" nodeType="withEffect">
                                  <p:stCondLst>
                                    <p:cond delay="500"/>
                                  </p:stCondLst>
                                  <p:childTnLst>
                                    <p:animMotion origin="layout" path="M 0.06614 -0.62616 L -1.25E-6 7.40741E-7 " pathEditMode="relative" rAng="0" ptsTypes="AA">
                                      <p:cBhvr>
                                        <p:cTn id="13" dur="1000" fill="hold"/>
                                        <p:tgtEl>
                                          <p:spTgt spid="92"/>
                                        </p:tgtEl>
                                        <p:attrNameLst>
                                          <p:attrName>ppt_x</p:attrName>
                                          <p:attrName>ppt_y</p:attrName>
                                        </p:attrNameLst>
                                      </p:cBhvr>
                                      <p:rCtr x="-3242" y="30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Afbeelding 2" descr="Afbeelding met tekst, schermopname, diagram&#10;&#10;Automatisch gegenereerde beschrijving">
            <a:extLst>
              <a:ext uri="{FF2B5EF4-FFF2-40B4-BE49-F238E27FC236}">
                <a16:creationId xmlns:a16="http://schemas.microsoft.com/office/drawing/2014/main" id="{84E1F9FF-EA88-8526-61EB-6164F5C3FA6A}"/>
              </a:ext>
            </a:extLst>
          </p:cNvPr>
          <p:cNvPicPr>
            <a:picLocks noChangeAspect="1"/>
          </p:cNvPicPr>
          <p:nvPr/>
        </p:nvPicPr>
        <p:blipFill rotWithShape="1">
          <a:blip r:embed="rId3">
            <a:extLst>
              <a:ext uri="{28A0092B-C50C-407E-A947-70E740481C1C}">
                <a14:useLocalDpi xmlns:a14="http://schemas.microsoft.com/office/drawing/2010/main" val="0"/>
              </a:ext>
            </a:extLst>
          </a:blip>
          <a:srcRect t="1" b="15929"/>
          <a:stretch/>
        </p:blipFill>
        <p:spPr>
          <a:xfrm>
            <a:off x="2601723" y="546220"/>
            <a:ext cx="6988553" cy="5765559"/>
          </a:xfrm>
          <a:prstGeom prst="roundRect">
            <a:avLst/>
          </a:prstGeom>
        </p:spPr>
      </p:pic>
    </p:spTree>
    <p:extLst>
      <p:ext uri="{BB962C8B-B14F-4D97-AF65-F5344CB8AC3E}">
        <p14:creationId xmlns:p14="http://schemas.microsoft.com/office/powerpoint/2010/main" val="3269746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817B1F85-5FE5-FE43-F59E-5A6E931B1F96}"/>
              </a:ext>
            </a:extLst>
          </p:cNvPr>
          <p:cNvPicPr>
            <a:picLocks noChangeAspect="1"/>
          </p:cNvPicPr>
          <p:nvPr/>
        </p:nvPicPr>
        <p:blipFill>
          <a:blip r:embed="rId5"/>
          <a:stretch>
            <a:fillRect/>
          </a:stretch>
        </p:blipFill>
        <p:spPr>
          <a:xfrm>
            <a:off x="3660842" y="2316163"/>
            <a:ext cx="1447769" cy="1324380"/>
          </a:xfrm>
          <a:prstGeom prst="rect">
            <a:avLst/>
          </a:prstGeom>
        </p:spPr>
      </p:pic>
      <p:sp>
        <p:nvSpPr>
          <p:cNvPr id="4" name="Titel 3">
            <a:extLst>
              <a:ext uri="{FF2B5EF4-FFF2-40B4-BE49-F238E27FC236}">
                <a16:creationId xmlns:a16="http://schemas.microsoft.com/office/drawing/2014/main" id="{D5EAE3E0-286F-40FD-82F9-5C65DADAE715}"/>
              </a:ext>
            </a:extLst>
          </p:cNvPr>
          <p:cNvSpPr>
            <a:spLocks noGrp="1"/>
          </p:cNvSpPr>
          <p:nvPr>
            <p:ph type="ctrTitle"/>
          </p:nvPr>
        </p:nvSpPr>
        <p:spPr/>
        <p:txBody>
          <a:bodyPr/>
          <a:lstStyle/>
          <a:p>
            <a:r>
              <a:rPr lang="nl-NL" dirty="0"/>
              <a:t>  </a:t>
            </a:r>
            <a:r>
              <a:rPr lang="nl-NL" dirty="0" err="1"/>
              <a:t>olid</a:t>
            </a:r>
            <a:r>
              <a:rPr lang="nl-NL" dirty="0"/>
              <a:t> </a:t>
            </a:r>
            <a:r>
              <a:rPr lang="nl-NL" dirty="0" err="1"/>
              <a:t>Quest</a:t>
            </a:r>
            <a:endParaRPr lang="nl-NL" dirty="0"/>
          </a:p>
        </p:txBody>
      </p:sp>
      <p:sp>
        <p:nvSpPr>
          <p:cNvPr id="5" name="Ondertitel 4">
            <a:extLst>
              <a:ext uri="{FF2B5EF4-FFF2-40B4-BE49-F238E27FC236}">
                <a16:creationId xmlns:a16="http://schemas.microsoft.com/office/drawing/2014/main" id="{AC7B8156-A6AD-52F0-0C98-A13119A0181A}"/>
              </a:ext>
            </a:extLst>
          </p:cNvPr>
          <p:cNvSpPr>
            <a:spLocks noGrp="1"/>
          </p:cNvSpPr>
          <p:nvPr>
            <p:ph type="subTitle" idx="1"/>
          </p:nvPr>
        </p:nvSpPr>
        <p:spPr/>
        <p:txBody>
          <a:bodyPr/>
          <a:lstStyle/>
          <a:p>
            <a:r>
              <a:rPr lang="nl-NL" dirty="0">
                <a:solidFill>
                  <a:schemeClr val="bg1"/>
                </a:solidFill>
              </a:rPr>
              <a:t>Een onderzoek naar de gebruiksmogelijkheden van Solid </a:t>
            </a:r>
            <a:r>
              <a:rPr lang="nl-NL" dirty="0" err="1">
                <a:solidFill>
                  <a:schemeClr val="bg1"/>
                </a:solidFill>
              </a:rPr>
              <a:t>PODs</a:t>
            </a:r>
            <a:r>
              <a:rPr lang="nl-NL" dirty="0">
                <a:solidFill>
                  <a:schemeClr val="bg1"/>
                </a:solidFill>
              </a:rPr>
              <a:t> </a:t>
            </a:r>
          </a:p>
          <a:p>
            <a:endParaRPr lang="nl-NL" dirty="0"/>
          </a:p>
        </p:txBody>
      </p:sp>
      <p:pic>
        <p:nvPicPr>
          <p:cNvPr id="3" name="Graphic 2" descr="Schatkaart silhouet">
            <a:extLst>
              <a:ext uri="{FF2B5EF4-FFF2-40B4-BE49-F238E27FC236}">
                <a16:creationId xmlns:a16="http://schemas.microsoft.com/office/drawing/2014/main" id="{9E22B247-2CF9-ACE8-50CD-F2B752B5DC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95920" y="2514600"/>
            <a:ext cx="914400" cy="914400"/>
          </a:xfrm>
          <a:prstGeom prst="rect">
            <a:avLst/>
          </a:prstGeom>
        </p:spPr>
      </p:pic>
      <p:sp>
        <p:nvSpPr>
          <p:cNvPr id="9" name="Tekstvak 8">
            <a:extLst>
              <a:ext uri="{FF2B5EF4-FFF2-40B4-BE49-F238E27FC236}">
                <a16:creationId xmlns:a16="http://schemas.microsoft.com/office/drawing/2014/main" id="{4580454E-BD5E-F499-B970-C1B389921AFE}"/>
              </a:ext>
            </a:extLst>
          </p:cNvPr>
          <p:cNvSpPr txBox="1"/>
          <p:nvPr/>
        </p:nvSpPr>
        <p:spPr>
          <a:xfrm>
            <a:off x="3048000" y="3922087"/>
            <a:ext cx="6096000" cy="1015663"/>
          </a:xfrm>
          <a:prstGeom prst="rect">
            <a:avLst/>
          </a:prstGeom>
          <a:noFill/>
        </p:spPr>
        <p:txBody>
          <a:bodyPr wrap="square" anchor="ctr">
            <a:spAutoFit/>
          </a:bodyPr>
          <a:lstStyle/>
          <a:p>
            <a:pPr algn="ctr"/>
            <a:r>
              <a:rPr kumimoji="0" lang="nl-NL" sz="6000" b="0" i="0" u="none" strike="noStrike" kern="1200" cap="none" spc="0" normalizeH="0" baseline="0" noProof="0" dirty="0">
                <a:ln>
                  <a:noFill/>
                </a:ln>
                <a:solidFill>
                  <a:srgbClr val="FFFF00"/>
                </a:solidFill>
                <a:effectLst/>
                <a:uLnTx/>
                <a:uFillTx/>
                <a:latin typeface="Calibri" panose="020F0502020204030204"/>
                <a:ea typeface="+mj-ea"/>
                <a:cs typeface="+mj-cs"/>
              </a:rPr>
              <a:t>demo</a:t>
            </a:r>
            <a:endParaRPr lang="nl-NL" dirty="0">
              <a:solidFill>
                <a:srgbClr val="FFFF00"/>
              </a:solidFill>
            </a:endParaRPr>
          </a:p>
        </p:txBody>
      </p:sp>
      <p:pic>
        <p:nvPicPr>
          <p:cNvPr id="2" name="aQd7DGz_460svvp9">
            <a:hlinkClick r:id="" action="ppaction://media"/>
            <a:extLst>
              <a:ext uri="{FF2B5EF4-FFF2-40B4-BE49-F238E27FC236}">
                <a16:creationId xmlns:a16="http://schemas.microsoft.com/office/drawing/2014/main" id="{9AB204F6-44D9-54BC-A646-BB452346021B}"/>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350366" y="303394"/>
            <a:ext cx="3178279" cy="3178279"/>
          </a:xfrm>
          <a:prstGeom prst="rect">
            <a:avLst/>
          </a:prstGeom>
        </p:spPr>
      </p:pic>
    </p:spTree>
    <p:extLst>
      <p:ext uri="{BB962C8B-B14F-4D97-AF65-F5344CB8AC3E}">
        <p14:creationId xmlns:p14="http://schemas.microsoft.com/office/powerpoint/2010/main" val="3001294108"/>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C227B8-331D-CAA3-EB62-126BA5C7A3D5}"/>
              </a:ext>
            </a:extLst>
          </p:cNvPr>
          <p:cNvSpPr>
            <a:spLocks noGrp="1"/>
          </p:cNvSpPr>
          <p:nvPr>
            <p:ph type="title"/>
          </p:nvPr>
        </p:nvSpPr>
        <p:spPr/>
        <p:txBody>
          <a:bodyPr/>
          <a:lstStyle/>
          <a:p>
            <a:r>
              <a:rPr lang="nl-NL" err="1"/>
              <a:t>Demonstrator</a:t>
            </a:r>
            <a:endParaRPr lang="nl-NL"/>
          </a:p>
        </p:txBody>
      </p:sp>
      <p:sp>
        <p:nvSpPr>
          <p:cNvPr id="3" name="Tijdelijke aanduiding voor inhoud 2">
            <a:extLst>
              <a:ext uri="{FF2B5EF4-FFF2-40B4-BE49-F238E27FC236}">
                <a16:creationId xmlns:a16="http://schemas.microsoft.com/office/drawing/2014/main" id="{F6AC1DB0-2FFF-5E26-1363-2217585C9231}"/>
              </a:ext>
            </a:extLst>
          </p:cNvPr>
          <p:cNvSpPr>
            <a:spLocks noGrp="1"/>
          </p:cNvSpPr>
          <p:nvPr>
            <p:ph idx="1"/>
          </p:nvPr>
        </p:nvSpPr>
        <p:spPr/>
        <p:txBody>
          <a:bodyPr/>
          <a:lstStyle/>
          <a:p>
            <a:r>
              <a:rPr lang="nl-NL" dirty="0"/>
              <a:t>GitHub: </a:t>
            </a:r>
            <a:r>
              <a:rPr lang="nl-NL" dirty="0">
                <a:hlinkClick r:id="rId3">
                  <a:extLst>
                    <a:ext uri="{A12FA001-AC4F-418D-AE19-62706E023703}">
                      <ahyp:hlinkClr xmlns:ahyp="http://schemas.microsoft.com/office/drawing/2018/hyperlinkcolor" val="tx"/>
                    </a:ext>
                  </a:extLst>
                </a:hlinkClick>
              </a:rPr>
              <a:t>https://github.com/kadaster-labs/solid-quest</a:t>
            </a:r>
            <a:r>
              <a:rPr lang="nl-NL" dirty="0"/>
              <a:t> </a:t>
            </a:r>
          </a:p>
          <a:p>
            <a:r>
              <a:rPr lang="nl-NL" dirty="0">
                <a:hlinkClick r:id="rId4">
                  <a:extLst>
                    <a:ext uri="{A12FA001-AC4F-418D-AE19-62706E023703}">
                      <ahyp:hlinkClr xmlns:ahyp="http://schemas.microsoft.com/office/drawing/2018/hyperlinkcolor" val="tx"/>
                    </a:ext>
                  </a:extLst>
                </a:hlinkClick>
              </a:rPr>
              <a:t>labs.kadaster.nl</a:t>
            </a:r>
            <a:endParaRPr lang="nl-NL" dirty="0"/>
          </a:p>
        </p:txBody>
      </p:sp>
      <p:pic>
        <p:nvPicPr>
          <p:cNvPr id="7" name="Graphic 6">
            <a:extLst>
              <a:ext uri="{FF2B5EF4-FFF2-40B4-BE49-F238E27FC236}">
                <a16:creationId xmlns:a16="http://schemas.microsoft.com/office/drawing/2014/main" id="{B13F56D3-97B6-5161-221C-EF761DBD7E9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36690" y="3083744"/>
            <a:ext cx="2718619" cy="2718619"/>
          </a:xfrm>
          <a:prstGeom prst="rect">
            <a:avLst/>
          </a:prstGeom>
        </p:spPr>
      </p:pic>
      <p:sp>
        <p:nvSpPr>
          <p:cNvPr id="8" name="Tekstvak 7">
            <a:extLst>
              <a:ext uri="{FF2B5EF4-FFF2-40B4-BE49-F238E27FC236}">
                <a16:creationId xmlns:a16="http://schemas.microsoft.com/office/drawing/2014/main" id="{5436A142-6C84-BC30-C62D-E9F1116673AA}"/>
              </a:ext>
            </a:extLst>
          </p:cNvPr>
          <p:cNvSpPr txBox="1"/>
          <p:nvPr/>
        </p:nvSpPr>
        <p:spPr>
          <a:xfrm>
            <a:off x="5278563" y="5752634"/>
            <a:ext cx="1634871" cy="369332"/>
          </a:xfrm>
          <a:prstGeom prst="rect">
            <a:avLst/>
          </a:prstGeom>
          <a:noFill/>
        </p:spPr>
        <p:txBody>
          <a:bodyPr wrap="none" rtlCol="0">
            <a:spAutoFit/>
          </a:bodyPr>
          <a:lstStyle/>
          <a:p>
            <a:r>
              <a:rPr lang="nl-NL" i="1" dirty="0"/>
              <a:t>labs.kadaster.nl</a:t>
            </a:r>
          </a:p>
        </p:txBody>
      </p:sp>
    </p:spTree>
    <p:extLst>
      <p:ext uri="{BB962C8B-B14F-4D97-AF65-F5344CB8AC3E}">
        <p14:creationId xmlns:p14="http://schemas.microsoft.com/office/powerpoint/2010/main" val="95273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2FA77652-8972-1868-F67B-5C973A566231}"/>
              </a:ext>
            </a:extLst>
          </p:cNvPr>
          <p:cNvPicPr>
            <a:picLocks noChangeAspect="1"/>
          </p:cNvPicPr>
          <p:nvPr/>
        </p:nvPicPr>
        <p:blipFill>
          <a:blip r:embed="rId3"/>
          <a:stretch>
            <a:fillRect/>
          </a:stretch>
        </p:blipFill>
        <p:spPr>
          <a:xfrm>
            <a:off x="451298" y="230188"/>
            <a:ext cx="1447769" cy="1324380"/>
          </a:xfrm>
          <a:prstGeom prst="rect">
            <a:avLst/>
          </a:prstGeom>
        </p:spPr>
      </p:pic>
      <p:sp>
        <p:nvSpPr>
          <p:cNvPr id="2" name="Titel 1">
            <a:extLst>
              <a:ext uri="{FF2B5EF4-FFF2-40B4-BE49-F238E27FC236}">
                <a16:creationId xmlns:a16="http://schemas.microsoft.com/office/drawing/2014/main" id="{50B205E1-D623-DCB5-809B-B817E0CB68CE}"/>
              </a:ext>
            </a:extLst>
          </p:cNvPr>
          <p:cNvSpPr>
            <a:spLocks noGrp="1"/>
          </p:cNvSpPr>
          <p:nvPr>
            <p:ph type="title"/>
          </p:nvPr>
        </p:nvSpPr>
        <p:spPr>
          <a:xfrm>
            <a:off x="1353312" y="365125"/>
            <a:ext cx="10000488" cy="1325563"/>
          </a:xfrm>
        </p:spPr>
        <p:txBody>
          <a:bodyPr/>
          <a:lstStyle/>
          <a:p>
            <a:r>
              <a:rPr lang="nl-NL" err="1"/>
              <a:t>olid</a:t>
            </a:r>
            <a:r>
              <a:rPr lang="nl-NL"/>
              <a:t> </a:t>
            </a:r>
            <a:r>
              <a:rPr lang="nl-NL" err="1"/>
              <a:t>Quest</a:t>
            </a:r>
            <a:endParaRPr lang="nl-NL"/>
          </a:p>
        </p:txBody>
      </p:sp>
      <p:sp>
        <p:nvSpPr>
          <p:cNvPr id="7" name="Ovaal 6">
            <a:extLst>
              <a:ext uri="{FF2B5EF4-FFF2-40B4-BE49-F238E27FC236}">
                <a16:creationId xmlns:a16="http://schemas.microsoft.com/office/drawing/2014/main" id="{07E84859-3AFC-2E9F-05AE-A9A7C09F4FD6}"/>
              </a:ext>
            </a:extLst>
          </p:cNvPr>
          <p:cNvSpPr/>
          <p:nvPr/>
        </p:nvSpPr>
        <p:spPr>
          <a:xfrm>
            <a:off x="2491750" y="2088090"/>
            <a:ext cx="182968" cy="182968"/>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sp>
        <p:nvSpPr>
          <p:cNvPr id="12" name="Tekstvak 11">
            <a:extLst>
              <a:ext uri="{FF2B5EF4-FFF2-40B4-BE49-F238E27FC236}">
                <a16:creationId xmlns:a16="http://schemas.microsoft.com/office/drawing/2014/main" id="{E96D54BA-3AB8-314E-8808-E9E67B258767}"/>
              </a:ext>
            </a:extLst>
          </p:cNvPr>
          <p:cNvSpPr txBox="1"/>
          <p:nvPr/>
        </p:nvSpPr>
        <p:spPr>
          <a:xfrm>
            <a:off x="2986063" y="1917964"/>
            <a:ext cx="3547962" cy="523220"/>
          </a:xfrm>
          <a:prstGeom prst="rect">
            <a:avLst/>
          </a:prstGeom>
          <a:noFill/>
        </p:spPr>
        <p:txBody>
          <a:bodyPr wrap="square" anchor="ctr">
            <a:spAutoFit/>
          </a:bodyPr>
          <a:lstStyle/>
          <a:p>
            <a:r>
              <a:rPr lang="nl-NL" sz="2800"/>
              <a:t>Aanleiding en doel</a:t>
            </a:r>
          </a:p>
        </p:txBody>
      </p:sp>
      <p:sp>
        <p:nvSpPr>
          <p:cNvPr id="20" name="Vrije vorm: vorm 19">
            <a:extLst>
              <a:ext uri="{FF2B5EF4-FFF2-40B4-BE49-F238E27FC236}">
                <a16:creationId xmlns:a16="http://schemas.microsoft.com/office/drawing/2014/main" id="{B3528A74-4C1F-8122-C677-F76A87029CA1}"/>
              </a:ext>
            </a:extLst>
          </p:cNvPr>
          <p:cNvSpPr/>
          <p:nvPr/>
        </p:nvSpPr>
        <p:spPr>
          <a:xfrm>
            <a:off x="2390895" y="1986239"/>
            <a:ext cx="384676" cy="3951136"/>
          </a:xfrm>
          <a:custGeom>
            <a:avLst/>
            <a:gdLst>
              <a:gd name="connsiteX0" fmla="*/ 192338 w 384676"/>
              <a:gd name="connsiteY0" fmla="*/ 0 h 3951136"/>
              <a:gd name="connsiteX1" fmla="*/ 384676 w 384676"/>
              <a:gd name="connsiteY1" fmla="*/ 192338 h 3951136"/>
              <a:gd name="connsiteX2" fmla="*/ 267205 w 384676"/>
              <a:gd name="connsiteY2" fmla="*/ 369561 h 3951136"/>
              <a:gd name="connsiteX3" fmla="*/ 228196 w 384676"/>
              <a:gd name="connsiteY3" fmla="*/ 377437 h 3951136"/>
              <a:gd name="connsiteX4" fmla="*/ 228196 w 384676"/>
              <a:gd name="connsiteY4" fmla="*/ 1196060 h 3951136"/>
              <a:gd name="connsiteX5" fmla="*/ 267205 w 384676"/>
              <a:gd name="connsiteY5" fmla="*/ 1203935 h 3951136"/>
              <a:gd name="connsiteX6" fmla="*/ 384676 w 384676"/>
              <a:gd name="connsiteY6" fmla="*/ 1381158 h 3951136"/>
              <a:gd name="connsiteX7" fmla="*/ 267205 w 384676"/>
              <a:gd name="connsiteY7" fmla="*/ 1558381 h 3951136"/>
              <a:gd name="connsiteX8" fmla="*/ 228196 w 384676"/>
              <a:gd name="connsiteY8" fmla="*/ 1566257 h 3951136"/>
              <a:gd name="connsiteX9" fmla="*/ 228196 w 384676"/>
              <a:gd name="connsiteY9" fmla="*/ 2384880 h 3951136"/>
              <a:gd name="connsiteX10" fmla="*/ 267205 w 384676"/>
              <a:gd name="connsiteY10" fmla="*/ 2392755 h 3951136"/>
              <a:gd name="connsiteX11" fmla="*/ 384676 w 384676"/>
              <a:gd name="connsiteY11" fmla="*/ 2569978 h 3951136"/>
              <a:gd name="connsiteX12" fmla="*/ 267205 w 384676"/>
              <a:gd name="connsiteY12" fmla="*/ 2747201 h 3951136"/>
              <a:gd name="connsiteX13" fmla="*/ 228196 w 384676"/>
              <a:gd name="connsiteY13" fmla="*/ 2755077 h 3951136"/>
              <a:gd name="connsiteX14" fmla="*/ 228196 w 384676"/>
              <a:gd name="connsiteY14" fmla="*/ 3573700 h 3951136"/>
              <a:gd name="connsiteX15" fmla="*/ 267205 w 384676"/>
              <a:gd name="connsiteY15" fmla="*/ 3581575 h 3951136"/>
              <a:gd name="connsiteX16" fmla="*/ 384676 w 384676"/>
              <a:gd name="connsiteY16" fmla="*/ 3758798 h 3951136"/>
              <a:gd name="connsiteX17" fmla="*/ 192338 w 384676"/>
              <a:gd name="connsiteY17" fmla="*/ 3951136 h 3951136"/>
              <a:gd name="connsiteX18" fmla="*/ 0 w 384676"/>
              <a:gd name="connsiteY18" fmla="*/ 3758798 h 3951136"/>
              <a:gd name="connsiteX19" fmla="*/ 117472 w 384676"/>
              <a:gd name="connsiteY19" fmla="*/ 3581575 h 3951136"/>
              <a:gd name="connsiteX20" fmla="*/ 156478 w 384676"/>
              <a:gd name="connsiteY20" fmla="*/ 3573700 h 3951136"/>
              <a:gd name="connsiteX21" fmla="*/ 156478 w 384676"/>
              <a:gd name="connsiteY21" fmla="*/ 2755076 h 3951136"/>
              <a:gd name="connsiteX22" fmla="*/ 117472 w 384676"/>
              <a:gd name="connsiteY22" fmla="*/ 2747201 h 3951136"/>
              <a:gd name="connsiteX23" fmla="*/ 0 w 384676"/>
              <a:gd name="connsiteY23" fmla="*/ 2569978 h 3951136"/>
              <a:gd name="connsiteX24" fmla="*/ 117472 w 384676"/>
              <a:gd name="connsiteY24" fmla="*/ 2392755 h 3951136"/>
              <a:gd name="connsiteX25" fmla="*/ 156478 w 384676"/>
              <a:gd name="connsiteY25" fmla="*/ 2384880 h 3951136"/>
              <a:gd name="connsiteX26" fmla="*/ 156478 w 384676"/>
              <a:gd name="connsiteY26" fmla="*/ 1566256 h 3951136"/>
              <a:gd name="connsiteX27" fmla="*/ 117472 w 384676"/>
              <a:gd name="connsiteY27" fmla="*/ 1558381 h 3951136"/>
              <a:gd name="connsiteX28" fmla="*/ 0 w 384676"/>
              <a:gd name="connsiteY28" fmla="*/ 1381158 h 3951136"/>
              <a:gd name="connsiteX29" fmla="*/ 117472 w 384676"/>
              <a:gd name="connsiteY29" fmla="*/ 1203935 h 3951136"/>
              <a:gd name="connsiteX30" fmla="*/ 156478 w 384676"/>
              <a:gd name="connsiteY30" fmla="*/ 1196060 h 3951136"/>
              <a:gd name="connsiteX31" fmla="*/ 156478 w 384676"/>
              <a:gd name="connsiteY31" fmla="*/ 377436 h 3951136"/>
              <a:gd name="connsiteX32" fmla="*/ 117472 w 384676"/>
              <a:gd name="connsiteY32" fmla="*/ 369561 h 3951136"/>
              <a:gd name="connsiteX33" fmla="*/ 0 w 384676"/>
              <a:gd name="connsiteY33" fmla="*/ 192338 h 3951136"/>
              <a:gd name="connsiteX34" fmla="*/ 192338 w 384676"/>
              <a:gd name="connsiteY34" fmla="*/ 0 h 3951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84676" h="3951136">
                <a:moveTo>
                  <a:pt x="192338" y="0"/>
                </a:moveTo>
                <a:cubicBezTo>
                  <a:pt x="298563" y="0"/>
                  <a:pt x="384676" y="86113"/>
                  <a:pt x="384676" y="192338"/>
                </a:cubicBezTo>
                <a:cubicBezTo>
                  <a:pt x="384676" y="272007"/>
                  <a:pt x="336238" y="340363"/>
                  <a:pt x="267205" y="369561"/>
                </a:cubicBezTo>
                <a:lnTo>
                  <a:pt x="228196" y="377437"/>
                </a:lnTo>
                <a:lnTo>
                  <a:pt x="228196" y="1196060"/>
                </a:lnTo>
                <a:lnTo>
                  <a:pt x="267205" y="1203935"/>
                </a:lnTo>
                <a:cubicBezTo>
                  <a:pt x="336238" y="1233134"/>
                  <a:pt x="384676" y="1301489"/>
                  <a:pt x="384676" y="1381158"/>
                </a:cubicBezTo>
                <a:cubicBezTo>
                  <a:pt x="384676" y="1460827"/>
                  <a:pt x="336238" y="1529183"/>
                  <a:pt x="267205" y="1558381"/>
                </a:cubicBezTo>
                <a:lnTo>
                  <a:pt x="228196" y="1566257"/>
                </a:lnTo>
                <a:lnTo>
                  <a:pt x="228196" y="2384880"/>
                </a:lnTo>
                <a:lnTo>
                  <a:pt x="267205" y="2392755"/>
                </a:lnTo>
                <a:cubicBezTo>
                  <a:pt x="336238" y="2421954"/>
                  <a:pt x="384676" y="2490309"/>
                  <a:pt x="384676" y="2569978"/>
                </a:cubicBezTo>
                <a:cubicBezTo>
                  <a:pt x="384676" y="2649647"/>
                  <a:pt x="336238" y="2718003"/>
                  <a:pt x="267205" y="2747201"/>
                </a:cubicBezTo>
                <a:lnTo>
                  <a:pt x="228196" y="2755077"/>
                </a:lnTo>
                <a:lnTo>
                  <a:pt x="228196" y="3573700"/>
                </a:lnTo>
                <a:lnTo>
                  <a:pt x="267205" y="3581575"/>
                </a:lnTo>
                <a:cubicBezTo>
                  <a:pt x="336238" y="3610774"/>
                  <a:pt x="384676" y="3679129"/>
                  <a:pt x="384676" y="3758798"/>
                </a:cubicBezTo>
                <a:cubicBezTo>
                  <a:pt x="384676" y="3865023"/>
                  <a:pt x="298563" y="3951136"/>
                  <a:pt x="192338" y="3951136"/>
                </a:cubicBezTo>
                <a:cubicBezTo>
                  <a:pt x="86113" y="3951136"/>
                  <a:pt x="0" y="3865023"/>
                  <a:pt x="0" y="3758798"/>
                </a:cubicBezTo>
                <a:cubicBezTo>
                  <a:pt x="0" y="3679129"/>
                  <a:pt x="48439" y="3610774"/>
                  <a:pt x="117472" y="3581575"/>
                </a:cubicBezTo>
                <a:lnTo>
                  <a:pt x="156478" y="3573700"/>
                </a:lnTo>
                <a:lnTo>
                  <a:pt x="156478" y="2755076"/>
                </a:lnTo>
                <a:lnTo>
                  <a:pt x="117472" y="2747201"/>
                </a:lnTo>
                <a:cubicBezTo>
                  <a:pt x="48439" y="2718003"/>
                  <a:pt x="0" y="2649647"/>
                  <a:pt x="0" y="2569978"/>
                </a:cubicBezTo>
                <a:cubicBezTo>
                  <a:pt x="0" y="2490309"/>
                  <a:pt x="48439" y="2421954"/>
                  <a:pt x="117472" y="2392755"/>
                </a:cubicBezTo>
                <a:lnTo>
                  <a:pt x="156478" y="2384880"/>
                </a:lnTo>
                <a:lnTo>
                  <a:pt x="156478" y="1566256"/>
                </a:lnTo>
                <a:lnTo>
                  <a:pt x="117472" y="1558381"/>
                </a:lnTo>
                <a:cubicBezTo>
                  <a:pt x="48439" y="1529183"/>
                  <a:pt x="0" y="1460827"/>
                  <a:pt x="0" y="1381158"/>
                </a:cubicBezTo>
                <a:cubicBezTo>
                  <a:pt x="0" y="1301489"/>
                  <a:pt x="48439" y="1233134"/>
                  <a:pt x="117472" y="1203935"/>
                </a:cubicBezTo>
                <a:lnTo>
                  <a:pt x="156478" y="1196060"/>
                </a:lnTo>
                <a:lnTo>
                  <a:pt x="156478" y="377436"/>
                </a:lnTo>
                <a:lnTo>
                  <a:pt x="117472" y="369561"/>
                </a:lnTo>
                <a:cubicBezTo>
                  <a:pt x="48439" y="340363"/>
                  <a:pt x="0" y="272007"/>
                  <a:pt x="0" y="192338"/>
                </a:cubicBezTo>
                <a:cubicBezTo>
                  <a:pt x="0" y="86113"/>
                  <a:pt x="86113" y="0"/>
                  <a:pt x="192338" y="0"/>
                </a:cubicBezTo>
                <a:close/>
              </a:path>
            </a:pathLst>
          </a:custGeom>
          <a:noFill/>
          <a:ln w="38100">
            <a:solidFill>
              <a:schemeClr val="bg1"/>
            </a:solid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nl-NL"/>
          </a:p>
        </p:txBody>
      </p:sp>
      <p:sp>
        <p:nvSpPr>
          <p:cNvPr id="21" name="Tekstvak 20">
            <a:extLst>
              <a:ext uri="{FF2B5EF4-FFF2-40B4-BE49-F238E27FC236}">
                <a16:creationId xmlns:a16="http://schemas.microsoft.com/office/drawing/2014/main" id="{1C6D4B8F-8BC3-B0D7-8ACC-00F1F1DCC57D}"/>
              </a:ext>
            </a:extLst>
          </p:cNvPr>
          <p:cNvSpPr txBox="1"/>
          <p:nvPr/>
        </p:nvSpPr>
        <p:spPr>
          <a:xfrm>
            <a:off x="2986063" y="3105788"/>
            <a:ext cx="3547962" cy="523220"/>
          </a:xfrm>
          <a:prstGeom prst="rect">
            <a:avLst/>
          </a:prstGeom>
          <a:noFill/>
        </p:spPr>
        <p:txBody>
          <a:bodyPr wrap="square" anchor="ctr">
            <a:spAutoFit/>
          </a:bodyPr>
          <a:lstStyle/>
          <a:p>
            <a:r>
              <a:rPr lang="nl-NL" sz="2800"/>
              <a:t>Technologie</a:t>
            </a:r>
          </a:p>
        </p:txBody>
      </p:sp>
      <p:sp>
        <p:nvSpPr>
          <p:cNvPr id="22" name="Tekstvak 21">
            <a:extLst>
              <a:ext uri="{FF2B5EF4-FFF2-40B4-BE49-F238E27FC236}">
                <a16:creationId xmlns:a16="http://schemas.microsoft.com/office/drawing/2014/main" id="{2AD005D6-6AAE-24B5-8874-7789658C3733}"/>
              </a:ext>
            </a:extLst>
          </p:cNvPr>
          <p:cNvSpPr txBox="1"/>
          <p:nvPr/>
        </p:nvSpPr>
        <p:spPr>
          <a:xfrm>
            <a:off x="2986063" y="4293612"/>
            <a:ext cx="3547962" cy="523220"/>
          </a:xfrm>
          <a:prstGeom prst="rect">
            <a:avLst/>
          </a:prstGeom>
          <a:noFill/>
        </p:spPr>
        <p:txBody>
          <a:bodyPr wrap="square" anchor="ctr">
            <a:spAutoFit/>
          </a:bodyPr>
          <a:lstStyle/>
          <a:p>
            <a:r>
              <a:rPr lang="nl-NL" sz="2800"/>
              <a:t>Demonstrator</a:t>
            </a:r>
          </a:p>
        </p:txBody>
      </p:sp>
      <p:sp>
        <p:nvSpPr>
          <p:cNvPr id="23" name="Tekstvak 22">
            <a:extLst>
              <a:ext uri="{FF2B5EF4-FFF2-40B4-BE49-F238E27FC236}">
                <a16:creationId xmlns:a16="http://schemas.microsoft.com/office/drawing/2014/main" id="{CED80643-4322-57B2-6692-E755016F6326}"/>
              </a:ext>
            </a:extLst>
          </p:cNvPr>
          <p:cNvSpPr txBox="1"/>
          <p:nvPr/>
        </p:nvSpPr>
        <p:spPr>
          <a:xfrm>
            <a:off x="2986063" y="5480735"/>
            <a:ext cx="3547962" cy="523220"/>
          </a:xfrm>
          <a:prstGeom prst="rect">
            <a:avLst/>
          </a:prstGeom>
          <a:noFill/>
        </p:spPr>
        <p:txBody>
          <a:bodyPr wrap="square" anchor="ctr">
            <a:spAutoFit/>
          </a:bodyPr>
          <a:lstStyle/>
          <a:p>
            <a:r>
              <a:rPr lang="nl-NL" sz="2800" b="1" err="1"/>
              <a:t>Lessons</a:t>
            </a:r>
            <a:r>
              <a:rPr lang="nl-NL" sz="2800" b="1"/>
              <a:t> </a:t>
            </a:r>
            <a:r>
              <a:rPr lang="nl-NL" sz="2800" b="1" err="1"/>
              <a:t>learned</a:t>
            </a:r>
            <a:endParaRPr lang="nl-NL" sz="2800" b="1"/>
          </a:p>
        </p:txBody>
      </p:sp>
      <p:sp>
        <p:nvSpPr>
          <p:cNvPr id="3" name="Ovaal 2">
            <a:extLst>
              <a:ext uri="{FF2B5EF4-FFF2-40B4-BE49-F238E27FC236}">
                <a16:creationId xmlns:a16="http://schemas.microsoft.com/office/drawing/2014/main" id="{E04FA54C-6196-CF09-77A2-AF2248D95214}"/>
              </a:ext>
            </a:extLst>
          </p:cNvPr>
          <p:cNvSpPr/>
          <p:nvPr/>
        </p:nvSpPr>
        <p:spPr>
          <a:xfrm>
            <a:off x="2491750" y="3275914"/>
            <a:ext cx="182968" cy="182968"/>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sp>
        <p:nvSpPr>
          <p:cNvPr id="5" name="Ovaal 4">
            <a:extLst>
              <a:ext uri="{FF2B5EF4-FFF2-40B4-BE49-F238E27FC236}">
                <a16:creationId xmlns:a16="http://schemas.microsoft.com/office/drawing/2014/main" id="{C211E6AE-9D9A-9891-E583-F251B11218A6}"/>
              </a:ext>
            </a:extLst>
          </p:cNvPr>
          <p:cNvSpPr/>
          <p:nvPr/>
        </p:nvSpPr>
        <p:spPr>
          <a:xfrm>
            <a:off x="2491750" y="4463738"/>
            <a:ext cx="182968" cy="182968"/>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sp>
        <p:nvSpPr>
          <p:cNvPr id="6" name="Ovaal 5">
            <a:extLst>
              <a:ext uri="{FF2B5EF4-FFF2-40B4-BE49-F238E27FC236}">
                <a16:creationId xmlns:a16="http://schemas.microsoft.com/office/drawing/2014/main" id="{7FE4E9CA-4340-E2A6-A063-ACC3BCB9C934}"/>
              </a:ext>
            </a:extLst>
          </p:cNvPr>
          <p:cNvSpPr/>
          <p:nvPr/>
        </p:nvSpPr>
        <p:spPr>
          <a:xfrm>
            <a:off x="2491750" y="5650861"/>
            <a:ext cx="182968" cy="182968"/>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352674311"/>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CC5449-1098-3688-2FEA-3F143895FDEA}"/>
              </a:ext>
            </a:extLst>
          </p:cNvPr>
          <p:cNvSpPr>
            <a:spLocks noGrp="1"/>
          </p:cNvSpPr>
          <p:nvPr>
            <p:ph type="title"/>
          </p:nvPr>
        </p:nvSpPr>
        <p:spPr/>
        <p:txBody>
          <a:bodyPr/>
          <a:lstStyle/>
          <a:p>
            <a:r>
              <a:rPr lang="nl-NL" err="1"/>
              <a:t>Lessons</a:t>
            </a:r>
            <a:r>
              <a:rPr lang="nl-NL"/>
              <a:t> </a:t>
            </a:r>
            <a:r>
              <a:rPr lang="nl-NL" err="1"/>
              <a:t>learned</a:t>
            </a:r>
            <a:r>
              <a:rPr lang="nl-NL"/>
              <a:t> </a:t>
            </a:r>
          </a:p>
        </p:txBody>
      </p:sp>
      <p:sp>
        <p:nvSpPr>
          <p:cNvPr id="3" name="Tijdelijke aanduiding voor inhoud 2">
            <a:extLst>
              <a:ext uri="{FF2B5EF4-FFF2-40B4-BE49-F238E27FC236}">
                <a16:creationId xmlns:a16="http://schemas.microsoft.com/office/drawing/2014/main" id="{66F30C9E-B6B5-C515-49D9-EF726FFD74B4}"/>
              </a:ext>
            </a:extLst>
          </p:cNvPr>
          <p:cNvSpPr>
            <a:spLocks noGrp="1"/>
          </p:cNvSpPr>
          <p:nvPr>
            <p:ph idx="1"/>
          </p:nvPr>
        </p:nvSpPr>
        <p:spPr/>
        <p:txBody>
          <a:bodyPr vert="horz" lIns="91440" tIns="45720" rIns="91440" bIns="45720" rtlCol="0" anchor="t">
            <a:normAutofit/>
          </a:bodyPr>
          <a:lstStyle/>
          <a:p>
            <a:r>
              <a:rPr lang="nl-NL"/>
              <a:t>Techniek nog in ontwikkeling</a:t>
            </a:r>
            <a:endParaRPr lang="nl-NL">
              <a:cs typeface="Calibri"/>
            </a:endParaRPr>
          </a:p>
          <a:p>
            <a:pPr marL="0" indent="0">
              <a:buNone/>
            </a:pPr>
            <a:endParaRPr lang="nl-NL">
              <a:cs typeface="Calibri"/>
            </a:endParaRPr>
          </a:p>
          <a:p>
            <a:endParaRPr lang="nl-NL">
              <a:cs typeface="Calibri"/>
            </a:endParaRPr>
          </a:p>
          <a:p>
            <a:endParaRPr lang="nl-NL">
              <a:cs typeface="Calibri"/>
            </a:endParaRPr>
          </a:p>
          <a:p>
            <a:endParaRPr lang="nl-NL">
              <a:cs typeface="Calibri"/>
            </a:endParaRPr>
          </a:p>
        </p:txBody>
      </p:sp>
      <p:pic>
        <p:nvPicPr>
          <p:cNvPr id="4" name="Afbeelding 3">
            <a:extLst>
              <a:ext uri="{FF2B5EF4-FFF2-40B4-BE49-F238E27FC236}">
                <a16:creationId xmlns:a16="http://schemas.microsoft.com/office/drawing/2014/main" id="{9C802E12-ED74-7DC0-B20C-843C6F1BADF5}"/>
              </a:ext>
            </a:extLst>
          </p:cNvPr>
          <p:cNvPicPr>
            <a:picLocks noChangeAspect="1"/>
          </p:cNvPicPr>
          <p:nvPr/>
        </p:nvPicPr>
        <p:blipFill>
          <a:blip r:embed="rId3"/>
          <a:stretch>
            <a:fillRect/>
          </a:stretch>
        </p:blipFill>
        <p:spPr>
          <a:xfrm>
            <a:off x="4609385" y="2924576"/>
            <a:ext cx="2745025" cy="1544077"/>
          </a:xfrm>
          <a:prstGeom prst="rect">
            <a:avLst/>
          </a:prstGeom>
          <a:ln>
            <a:noFill/>
          </a:ln>
          <a:effectLst>
            <a:outerShdw blurRad="292100" dist="139700" dir="2700000" algn="tl" rotWithShape="0">
              <a:srgbClr val="333333">
                <a:alpha val="65000"/>
              </a:srgbClr>
            </a:outerShdw>
          </a:effectLst>
        </p:spPr>
      </p:pic>
      <p:pic>
        <p:nvPicPr>
          <p:cNvPr id="5" name="Afbeelding 4">
            <a:extLst>
              <a:ext uri="{FF2B5EF4-FFF2-40B4-BE49-F238E27FC236}">
                <a16:creationId xmlns:a16="http://schemas.microsoft.com/office/drawing/2014/main" id="{F5FD47B8-01E9-AA47-2EB3-0F77A18C063E}"/>
              </a:ext>
            </a:extLst>
          </p:cNvPr>
          <p:cNvPicPr>
            <a:picLocks noChangeAspect="1"/>
          </p:cNvPicPr>
          <p:nvPr/>
        </p:nvPicPr>
        <p:blipFill>
          <a:blip r:embed="rId4"/>
          <a:stretch>
            <a:fillRect/>
          </a:stretch>
        </p:blipFill>
        <p:spPr>
          <a:xfrm>
            <a:off x="7664290" y="2924576"/>
            <a:ext cx="2745025" cy="1544077"/>
          </a:xfrm>
          <a:prstGeom prst="rect">
            <a:avLst/>
          </a:prstGeom>
          <a:ln>
            <a:noFill/>
          </a:ln>
          <a:effectLst>
            <a:outerShdw blurRad="292100" dist="139700" dir="2700000" algn="tl" rotWithShape="0">
              <a:srgbClr val="333333">
                <a:alpha val="65000"/>
              </a:srgbClr>
            </a:outerShdw>
          </a:effectLst>
        </p:spPr>
      </p:pic>
      <p:pic>
        <p:nvPicPr>
          <p:cNvPr id="6" name="Picture 6" descr="Tim Berners-Lee launches 'contract for the web' to fix the internet">
            <a:extLst>
              <a:ext uri="{FF2B5EF4-FFF2-40B4-BE49-F238E27FC236}">
                <a16:creationId xmlns:a16="http://schemas.microsoft.com/office/drawing/2014/main" id="{081E74E9-2FD7-98C6-220E-6245FCD509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4480" y="2924576"/>
            <a:ext cx="2745025" cy="15440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Tekstvak 6">
            <a:extLst>
              <a:ext uri="{FF2B5EF4-FFF2-40B4-BE49-F238E27FC236}">
                <a16:creationId xmlns:a16="http://schemas.microsoft.com/office/drawing/2014/main" id="{04F3C484-CDA0-A8FD-623D-C136C9B2F12A}"/>
              </a:ext>
            </a:extLst>
          </p:cNvPr>
          <p:cNvSpPr txBox="1"/>
          <p:nvPr/>
        </p:nvSpPr>
        <p:spPr>
          <a:xfrm>
            <a:off x="9443986" y="2820119"/>
            <a:ext cx="965329" cy="523220"/>
          </a:xfrm>
          <a:prstGeom prst="rect">
            <a:avLst/>
          </a:prstGeom>
          <a:noFill/>
        </p:spPr>
        <p:txBody>
          <a:bodyPr wrap="none" rtlCol="0" anchor="ctr">
            <a:spAutoFit/>
          </a:bodyPr>
          <a:lstStyle/>
          <a:p>
            <a:pPr algn="ctr"/>
            <a:r>
              <a:rPr lang="nl-NL" sz="2800" b="1" i="1" dirty="0">
                <a:solidFill>
                  <a:schemeClr val="bg1">
                    <a:lumMod val="85000"/>
                  </a:schemeClr>
                </a:solidFill>
              </a:rPr>
              <a:t>Draft</a:t>
            </a:r>
          </a:p>
        </p:txBody>
      </p:sp>
    </p:spTree>
    <p:extLst>
      <p:ext uri="{BB962C8B-B14F-4D97-AF65-F5344CB8AC3E}">
        <p14:creationId xmlns:p14="http://schemas.microsoft.com/office/powerpoint/2010/main" val="1074213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1000"/>
                                        <p:tgtEl>
                                          <p:spTgt spid="6"/>
                                        </p:tgtEl>
                                      </p:cBhvr>
                                    </p:animEffect>
                                  </p:childTnLst>
                                </p:cTn>
                              </p:par>
                              <p:par>
                                <p:cTn id="13" presetID="14" presetClass="entr" presetSubtype="10"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1000"/>
                                        <p:tgtEl>
                                          <p:spTgt spid="4"/>
                                        </p:tgtEl>
                                      </p:cBhvr>
                                    </p:animEffect>
                                  </p:childTnLst>
                                </p:cTn>
                              </p:par>
                              <p:par>
                                <p:cTn id="16" presetID="14" presetClass="entr" presetSubtype="10" fill="hold" nodeType="withEffect">
                                  <p:stCondLst>
                                    <p:cond delay="50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1000"/>
                                        <p:tgtEl>
                                          <p:spTgt spid="5"/>
                                        </p:tgtEl>
                                      </p:cBhvr>
                                    </p:animEffect>
                                  </p:childTnLst>
                                </p:cTn>
                              </p:par>
                              <p:par>
                                <p:cTn id="19" presetID="14" presetClass="entr" presetSubtype="10" fill="hold" grpId="0" nodeType="withEffect">
                                  <p:stCondLst>
                                    <p:cond delay="500"/>
                                  </p:stCondLst>
                                  <p:childTnLst>
                                    <p:set>
                                      <p:cBhvr>
                                        <p:cTn id="20" dur="1" fill="hold">
                                          <p:stCondLst>
                                            <p:cond delay="0"/>
                                          </p:stCondLst>
                                        </p:cTn>
                                        <p:tgtEl>
                                          <p:spTgt spid="7"/>
                                        </p:tgtEl>
                                        <p:attrNameLst>
                                          <p:attrName>style.visibility</p:attrName>
                                        </p:attrNameLst>
                                      </p:cBhvr>
                                      <p:to>
                                        <p:strVal val="visible"/>
                                      </p:to>
                                    </p:set>
                                    <p:animEffect transition="in" filter="randombar(horizontal)">
                                      <p:cBhvr>
                                        <p:cTn id="2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2FA77652-8972-1868-F67B-5C973A566231}"/>
              </a:ext>
            </a:extLst>
          </p:cNvPr>
          <p:cNvPicPr>
            <a:picLocks noChangeAspect="1"/>
          </p:cNvPicPr>
          <p:nvPr/>
        </p:nvPicPr>
        <p:blipFill>
          <a:blip r:embed="rId3"/>
          <a:stretch>
            <a:fillRect/>
          </a:stretch>
        </p:blipFill>
        <p:spPr>
          <a:xfrm>
            <a:off x="451298" y="230188"/>
            <a:ext cx="1447769" cy="1324380"/>
          </a:xfrm>
          <a:prstGeom prst="rect">
            <a:avLst/>
          </a:prstGeom>
        </p:spPr>
      </p:pic>
      <p:sp>
        <p:nvSpPr>
          <p:cNvPr id="2" name="Titel 1">
            <a:extLst>
              <a:ext uri="{FF2B5EF4-FFF2-40B4-BE49-F238E27FC236}">
                <a16:creationId xmlns:a16="http://schemas.microsoft.com/office/drawing/2014/main" id="{50B205E1-D623-DCB5-809B-B817E0CB68CE}"/>
              </a:ext>
            </a:extLst>
          </p:cNvPr>
          <p:cNvSpPr>
            <a:spLocks noGrp="1"/>
          </p:cNvSpPr>
          <p:nvPr>
            <p:ph type="title"/>
          </p:nvPr>
        </p:nvSpPr>
        <p:spPr>
          <a:xfrm>
            <a:off x="1353312" y="365125"/>
            <a:ext cx="10000488" cy="1325563"/>
          </a:xfrm>
        </p:spPr>
        <p:txBody>
          <a:bodyPr/>
          <a:lstStyle/>
          <a:p>
            <a:r>
              <a:rPr lang="nl-NL" err="1"/>
              <a:t>olid</a:t>
            </a:r>
            <a:r>
              <a:rPr lang="nl-NL"/>
              <a:t> </a:t>
            </a:r>
            <a:r>
              <a:rPr lang="nl-NL" err="1"/>
              <a:t>Quest</a:t>
            </a:r>
            <a:endParaRPr lang="nl-NL"/>
          </a:p>
        </p:txBody>
      </p:sp>
      <p:pic>
        <p:nvPicPr>
          <p:cNvPr id="5" name="Afbeelding 4">
            <a:extLst>
              <a:ext uri="{FF2B5EF4-FFF2-40B4-BE49-F238E27FC236}">
                <a16:creationId xmlns:a16="http://schemas.microsoft.com/office/drawing/2014/main" id="{1BAD6E0B-908D-34BE-4FBB-AF300C1CB790}"/>
              </a:ext>
            </a:extLst>
          </p:cNvPr>
          <p:cNvPicPr>
            <a:picLocks noChangeAspect="1"/>
          </p:cNvPicPr>
          <p:nvPr/>
        </p:nvPicPr>
        <p:blipFill>
          <a:blip r:embed="rId4"/>
          <a:stretch>
            <a:fillRect/>
          </a:stretch>
        </p:blipFill>
        <p:spPr>
          <a:xfrm>
            <a:off x="5442932" y="223520"/>
            <a:ext cx="6291868" cy="4246880"/>
          </a:xfrm>
          <a:prstGeom prst="rect">
            <a:avLst/>
          </a:prstGeom>
        </p:spPr>
      </p:pic>
      <p:sp>
        <p:nvSpPr>
          <p:cNvPr id="6" name="Vrije vorm: vorm 5">
            <a:extLst>
              <a:ext uri="{FF2B5EF4-FFF2-40B4-BE49-F238E27FC236}">
                <a16:creationId xmlns:a16="http://schemas.microsoft.com/office/drawing/2014/main" id="{7FAAA8B4-2ABC-0823-9762-34264504981D}"/>
              </a:ext>
            </a:extLst>
          </p:cNvPr>
          <p:cNvSpPr/>
          <p:nvPr/>
        </p:nvSpPr>
        <p:spPr>
          <a:xfrm>
            <a:off x="5442932" y="223520"/>
            <a:ext cx="6291868" cy="4246880"/>
          </a:xfrm>
          <a:custGeom>
            <a:avLst/>
            <a:gdLst>
              <a:gd name="connsiteX0" fmla="*/ 4737388 w 6291868"/>
              <a:gd name="connsiteY0" fmla="*/ 396557 h 4246880"/>
              <a:gd name="connsiteX1" fmla="*/ 3645188 w 6291868"/>
              <a:gd name="connsiteY1" fmla="*/ 1414542 h 4246880"/>
              <a:gd name="connsiteX2" fmla="*/ 4737388 w 6291868"/>
              <a:gd name="connsiteY2" fmla="*/ 2432527 h 4246880"/>
              <a:gd name="connsiteX3" fmla="*/ 5829588 w 6291868"/>
              <a:gd name="connsiteY3" fmla="*/ 1414542 h 4246880"/>
              <a:gd name="connsiteX4" fmla="*/ 4737388 w 6291868"/>
              <a:gd name="connsiteY4" fmla="*/ 396557 h 4246880"/>
              <a:gd name="connsiteX5" fmla="*/ 0 w 6291868"/>
              <a:gd name="connsiteY5" fmla="*/ 0 h 4246880"/>
              <a:gd name="connsiteX6" fmla="*/ 6291868 w 6291868"/>
              <a:gd name="connsiteY6" fmla="*/ 0 h 4246880"/>
              <a:gd name="connsiteX7" fmla="*/ 6291868 w 6291868"/>
              <a:gd name="connsiteY7" fmla="*/ 4246880 h 4246880"/>
              <a:gd name="connsiteX8" fmla="*/ 0 w 6291868"/>
              <a:gd name="connsiteY8" fmla="*/ 4246880 h 4246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91868" h="4246880">
                <a:moveTo>
                  <a:pt x="4737388" y="396557"/>
                </a:moveTo>
                <a:cubicBezTo>
                  <a:pt x="4134183" y="396557"/>
                  <a:pt x="3645188" y="852324"/>
                  <a:pt x="3645188" y="1414542"/>
                </a:cubicBezTo>
                <a:cubicBezTo>
                  <a:pt x="3645188" y="1976760"/>
                  <a:pt x="4134183" y="2432527"/>
                  <a:pt x="4737388" y="2432527"/>
                </a:cubicBezTo>
                <a:cubicBezTo>
                  <a:pt x="5340593" y="2432527"/>
                  <a:pt x="5829588" y="1976760"/>
                  <a:pt x="5829588" y="1414542"/>
                </a:cubicBezTo>
                <a:cubicBezTo>
                  <a:pt x="5829588" y="852324"/>
                  <a:pt x="5340593" y="396557"/>
                  <a:pt x="4737388" y="396557"/>
                </a:cubicBezTo>
                <a:close/>
                <a:moveTo>
                  <a:pt x="0" y="0"/>
                </a:moveTo>
                <a:lnTo>
                  <a:pt x="6291868" y="0"/>
                </a:lnTo>
                <a:lnTo>
                  <a:pt x="6291868" y="4246880"/>
                </a:lnTo>
                <a:lnTo>
                  <a:pt x="0" y="424688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nl-NL"/>
          </a:p>
        </p:txBody>
      </p:sp>
      <p:pic>
        <p:nvPicPr>
          <p:cNvPr id="7" name="Picture 4" descr="European Commission in Cyprus on Twitter: &quot;European Digital Identity (EDI):  with this new proposal, EU citizens, residents, and businesses will be able  to prove their identity and share electronic documents from their">
            <a:extLst>
              <a:ext uri="{FF2B5EF4-FFF2-40B4-BE49-F238E27FC236}">
                <a16:creationId xmlns:a16="http://schemas.microsoft.com/office/drawing/2014/main" id="{5741A782-BFE0-858E-F677-17D8ED263E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045" y="2808655"/>
            <a:ext cx="6753225" cy="380017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Tim Berners-Lee launches 'contract for the web' to fix the internet">
            <a:extLst>
              <a:ext uri="{FF2B5EF4-FFF2-40B4-BE49-F238E27FC236}">
                <a16:creationId xmlns:a16="http://schemas.microsoft.com/office/drawing/2014/main" id="{11BC5CC1-A1F3-03AB-6A87-52167E7137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8757" y="3343477"/>
            <a:ext cx="5486400" cy="3086100"/>
          </a:xfrm>
          <a:prstGeom prst="rect">
            <a:avLst/>
          </a:prstGeom>
          <a:noFill/>
          <a:extLst>
            <a:ext uri="{909E8E84-426E-40DD-AFC4-6F175D3DCCD1}">
              <a14:hiddenFill xmlns:a14="http://schemas.microsoft.com/office/drawing/2010/main">
                <a:solidFill>
                  <a:srgbClr val="FFFFFF"/>
                </a:solidFill>
              </a14:hiddenFill>
            </a:ext>
          </a:extLst>
        </p:spPr>
      </p:pic>
      <p:sp>
        <p:nvSpPr>
          <p:cNvPr id="14" name="Tijdelijke aanduiding voor inhoud 13">
            <a:extLst>
              <a:ext uri="{FF2B5EF4-FFF2-40B4-BE49-F238E27FC236}">
                <a16:creationId xmlns:a16="http://schemas.microsoft.com/office/drawing/2014/main" id="{129E0A3F-E93B-5A54-6E55-6C54D2C84A63}"/>
              </a:ext>
            </a:extLst>
          </p:cNvPr>
          <p:cNvSpPr>
            <a:spLocks noGrp="1"/>
          </p:cNvSpPr>
          <p:nvPr>
            <p:ph idx="1"/>
          </p:nvPr>
        </p:nvSpPr>
        <p:spPr/>
        <p:txBody>
          <a:bodyPr/>
          <a:lstStyle/>
          <a:p>
            <a:endParaRPr lang="nl-NL"/>
          </a:p>
        </p:txBody>
      </p:sp>
      <p:grpSp>
        <p:nvGrpSpPr>
          <p:cNvPr id="9" name="Groep 8">
            <a:extLst>
              <a:ext uri="{FF2B5EF4-FFF2-40B4-BE49-F238E27FC236}">
                <a16:creationId xmlns:a16="http://schemas.microsoft.com/office/drawing/2014/main" id="{0ED81C4C-45CD-E7B0-03D9-A7ECB745414E}"/>
              </a:ext>
            </a:extLst>
          </p:cNvPr>
          <p:cNvGrpSpPr/>
          <p:nvPr/>
        </p:nvGrpSpPr>
        <p:grpSpPr>
          <a:xfrm>
            <a:off x="183562" y="1554569"/>
            <a:ext cx="6844768" cy="3517512"/>
            <a:chOff x="202306" y="1242781"/>
            <a:chExt cx="8230493" cy="4229633"/>
          </a:xfrm>
        </p:grpSpPr>
        <p:pic>
          <p:nvPicPr>
            <p:cNvPr id="10" name="Picture 10">
              <a:extLst>
                <a:ext uri="{FF2B5EF4-FFF2-40B4-BE49-F238E27FC236}">
                  <a16:creationId xmlns:a16="http://schemas.microsoft.com/office/drawing/2014/main" id="{B0B08D48-DE79-9499-C3D8-3C000D8AB0E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1300"/>
            <a:stretch/>
          </p:blipFill>
          <p:spPr bwMode="auto">
            <a:xfrm>
              <a:off x="202306" y="1242781"/>
              <a:ext cx="8230493" cy="4229633"/>
            </a:xfrm>
            <a:prstGeom prst="rect">
              <a:avLst/>
            </a:prstGeom>
            <a:noFill/>
            <a:extLst>
              <a:ext uri="{909E8E84-426E-40DD-AFC4-6F175D3DCCD1}">
                <a14:hiddenFill xmlns:a14="http://schemas.microsoft.com/office/drawing/2010/main">
                  <a:solidFill>
                    <a:srgbClr val="FFFFFF"/>
                  </a:solidFill>
                </a14:hiddenFill>
              </a:ext>
            </a:extLst>
          </p:spPr>
        </p:pic>
        <p:sp>
          <p:nvSpPr>
            <p:cNvPr id="11" name="Rechthoek 10">
              <a:extLst>
                <a:ext uri="{FF2B5EF4-FFF2-40B4-BE49-F238E27FC236}">
                  <a16:creationId xmlns:a16="http://schemas.microsoft.com/office/drawing/2014/main" id="{2E1093BC-EF0A-EC7E-777D-E3BC152EE21C}"/>
                </a:ext>
              </a:extLst>
            </p:cNvPr>
            <p:cNvSpPr>
              <a:spLocks/>
            </p:cNvSpPr>
            <p:nvPr/>
          </p:nvSpPr>
          <p:spPr>
            <a:xfrm>
              <a:off x="217546" y="5042954"/>
              <a:ext cx="8208000" cy="37544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pic>
          <p:nvPicPr>
            <p:cNvPr id="12" name="Picture 12" descr="Digitaal Vlaanderen">
              <a:extLst>
                <a:ext uri="{FF2B5EF4-FFF2-40B4-BE49-F238E27FC236}">
                  <a16:creationId xmlns:a16="http://schemas.microsoft.com/office/drawing/2014/main" id="{3F9B707C-A88C-7DC5-21C7-AD3E018CAC6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8198" t="30675" r="7189" b="35864"/>
            <a:stretch/>
          </p:blipFill>
          <p:spPr bwMode="auto">
            <a:xfrm>
              <a:off x="202306" y="5042500"/>
              <a:ext cx="1756351" cy="37544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5027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75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75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CC5449-1098-3688-2FEA-3F143895FDEA}"/>
              </a:ext>
            </a:extLst>
          </p:cNvPr>
          <p:cNvSpPr>
            <a:spLocks noGrp="1"/>
          </p:cNvSpPr>
          <p:nvPr>
            <p:ph type="title"/>
          </p:nvPr>
        </p:nvSpPr>
        <p:spPr/>
        <p:txBody>
          <a:bodyPr/>
          <a:lstStyle/>
          <a:p>
            <a:r>
              <a:rPr lang="nl-NL" err="1"/>
              <a:t>Lessons</a:t>
            </a:r>
            <a:r>
              <a:rPr lang="nl-NL"/>
              <a:t> </a:t>
            </a:r>
            <a:r>
              <a:rPr lang="nl-NL" err="1"/>
              <a:t>learned</a:t>
            </a:r>
            <a:r>
              <a:rPr lang="nl-NL"/>
              <a:t> </a:t>
            </a:r>
          </a:p>
        </p:txBody>
      </p:sp>
      <p:sp>
        <p:nvSpPr>
          <p:cNvPr id="3" name="Tijdelijke aanduiding voor inhoud 2">
            <a:extLst>
              <a:ext uri="{FF2B5EF4-FFF2-40B4-BE49-F238E27FC236}">
                <a16:creationId xmlns:a16="http://schemas.microsoft.com/office/drawing/2014/main" id="{66F30C9E-B6B5-C515-49D9-EF726FFD74B4}"/>
              </a:ext>
            </a:extLst>
          </p:cNvPr>
          <p:cNvSpPr>
            <a:spLocks noGrp="1"/>
          </p:cNvSpPr>
          <p:nvPr>
            <p:ph idx="1"/>
          </p:nvPr>
        </p:nvSpPr>
        <p:spPr/>
        <p:txBody>
          <a:bodyPr vert="horz" lIns="91440" tIns="45720" rIns="91440" bIns="45720" rtlCol="0" anchor="t">
            <a:normAutofit/>
          </a:bodyPr>
          <a:lstStyle/>
          <a:p>
            <a:r>
              <a:rPr lang="nl-NL"/>
              <a:t>Techniek nog in ontwikkeling</a:t>
            </a:r>
            <a:endParaRPr lang="nl-NL">
              <a:cs typeface="Calibri"/>
            </a:endParaRPr>
          </a:p>
          <a:p>
            <a:endParaRPr lang="nl-NL">
              <a:cs typeface="Calibri"/>
            </a:endParaRPr>
          </a:p>
          <a:p>
            <a:r>
              <a:rPr lang="nl-NL">
                <a:cs typeface="Calibri"/>
              </a:rPr>
              <a:t>Zit de gebruiker hier op te wachten?</a:t>
            </a:r>
          </a:p>
          <a:p>
            <a:endParaRPr lang="nl-NL">
              <a:cs typeface="Calibri"/>
            </a:endParaRPr>
          </a:p>
          <a:p>
            <a:endParaRPr lang="nl-NL">
              <a:cs typeface="Calibri"/>
            </a:endParaRPr>
          </a:p>
          <a:p>
            <a:endParaRPr lang="nl-NL">
              <a:cs typeface="Calibri"/>
            </a:endParaRPr>
          </a:p>
          <a:p>
            <a:endParaRPr lang="nl-NL">
              <a:cs typeface="Calibri"/>
            </a:endParaRPr>
          </a:p>
        </p:txBody>
      </p:sp>
      <p:pic>
        <p:nvPicPr>
          <p:cNvPr id="4" name="Afbeelding 3">
            <a:extLst>
              <a:ext uri="{FF2B5EF4-FFF2-40B4-BE49-F238E27FC236}">
                <a16:creationId xmlns:a16="http://schemas.microsoft.com/office/drawing/2014/main" id="{DE0E5D59-D3A5-F13C-B0D9-029E659529FB}"/>
              </a:ext>
            </a:extLst>
          </p:cNvPr>
          <p:cNvPicPr>
            <a:picLocks noChangeAspect="1"/>
          </p:cNvPicPr>
          <p:nvPr/>
        </p:nvPicPr>
        <p:blipFill>
          <a:blip r:embed="rId3"/>
          <a:stretch>
            <a:fillRect/>
          </a:stretch>
        </p:blipFill>
        <p:spPr>
          <a:xfrm>
            <a:off x="7379129" y="3513947"/>
            <a:ext cx="4357322" cy="2797953"/>
          </a:xfrm>
          <a:prstGeom prst="rect">
            <a:avLst/>
          </a:prstGeom>
        </p:spPr>
      </p:pic>
      <p:pic>
        <p:nvPicPr>
          <p:cNvPr id="6" name="Afbeelding 5">
            <a:extLst>
              <a:ext uri="{FF2B5EF4-FFF2-40B4-BE49-F238E27FC236}">
                <a16:creationId xmlns:a16="http://schemas.microsoft.com/office/drawing/2014/main" id="{AF76ECD8-C919-9098-F259-814AC0DE1D6E}"/>
              </a:ext>
            </a:extLst>
          </p:cNvPr>
          <p:cNvPicPr>
            <a:picLocks noChangeAspect="1"/>
          </p:cNvPicPr>
          <p:nvPr/>
        </p:nvPicPr>
        <p:blipFill>
          <a:blip r:embed="rId4"/>
          <a:stretch>
            <a:fillRect/>
          </a:stretch>
        </p:blipFill>
        <p:spPr>
          <a:xfrm>
            <a:off x="7379129" y="312619"/>
            <a:ext cx="4357322" cy="2756137"/>
          </a:xfrm>
          <a:prstGeom prst="rect">
            <a:avLst/>
          </a:prstGeom>
        </p:spPr>
      </p:pic>
      <p:sp>
        <p:nvSpPr>
          <p:cNvPr id="7" name="Tekstvak 6">
            <a:extLst>
              <a:ext uri="{FF2B5EF4-FFF2-40B4-BE49-F238E27FC236}">
                <a16:creationId xmlns:a16="http://schemas.microsoft.com/office/drawing/2014/main" id="{C812A453-03EE-1092-93AB-17158BB71E3F}"/>
              </a:ext>
            </a:extLst>
          </p:cNvPr>
          <p:cNvSpPr txBox="1"/>
          <p:nvPr/>
        </p:nvSpPr>
        <p:spPr>
          <a:xfrm>
            <a:off x="8214182" y="3041234"/>
            <a:ext cx="2687216" cy="338554"/>
          </a:xfrm>
          <a:prstGeom prst="rect">
            <a:avLst/>
          </a:prstGeom>
          <a:noFill/>
        </p:spPr>
        <p:txBody>
          <a:bodyPr wrap="square" rtlCol="0">
            <a:spAutoFit/>
          </a:bodyPr>
          <a:lstStyle/>
          <a:p>
            <a:pPr algn="ctr"/>
            <a:r>
              <a:rPr lang="nl-NL" sz="1600" i="1"/>
              <a:t>Toestemming verlenen</a:t>
            </a:r>
          </a:p>
        </p:txBody>
      </p:sp>
      <p:sp>
        <p:nvSpPr>
          <p:cNvPr id="8" name="Tekstvak 7">
            <a:extLst>
              <a:ext uri="{FF2B5EF4-FFF2-40B4-BE49-F238E27FC236}">
                <a16:creationId xmlns:a16="http://schemas.microsoft.com/office/drawing/2014/main" id="{130A5DC6-26E2-E2B6-07C4-3D1B02C8DFE1}"/>
              </a:ext>
            </a:extLst>
          </p:cNvPr>
          <p:cNvSpPr txBox="1"/>
          <p:nvPr/>
        </p:nvSpPr>
        <p:spPr>
          <a:xfrm>
            <a:off x="7921853" y="6265203"/>
            <a:ext cx="3271873" cy="338554"/>
          </a:xfrm>
          <a:prstGeom prst="rect">
            <a:avLst/>
          </a:prstGeom>
          <a:noFill/>
        </p:spPr>
        <p:txBody>
          <a:bodyPr wrap="square" rtlCol="0">
            <a:spAutoFit/>
          </a:bodyPr>
          <a:lstStyle/>
          <a:p>
            <a:pPr algn="ctr"/>
            <a:r>
              <a:rPr lang="nl-NL" sz="1600" i="1"/>
              <a:t>Beheren verleende toestemmingen</a:t>
            </a:r>
          </a:p>
        </p:txBody>
      </p:sp>
    </p:spTree>
    <p:extLst>
      <p:ext uri="{BB962C8B-B14F-4D97-AF65-F5344CB8AC3E}">
        <p14:creationId xmlns:p14="http://schemas.microsoft.com/office/powerpoint/2010/main" val="3200015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CC5449-1098-3688-2FEA-3F143895FDEA}"/>
              </a:ext>
            </a:extLst>
          </p:cNvPr>
          <p:cNvSpPr>
            <a:spLocks noGrp="1"/>
          </p:cNvSpPr>
          <p:nvPr>
            <p:ph type="title"/>
          </p:nvPr>
        </p:nvSpPr>
        <p:spPr/>
        <p:txBody>
          <a:bodyPr/>
          <a:lstStyle/>
          <a:p>
            <a:r>
              <a:rPr lang="nl-NL" err="1"/>
              <a:t>Lessons</a:t>
            </a:r>
            <a:r>
              <a:rPr lang="nl-NL"/>
              <a:t> </a:t>
            </a:r>
            <a:r>
              <a:rPr lang="nl-NL" err="1"/>
              <a:t>learned</a:t>
            </a:r>
            <a:r>
              <a:rPr lang="nl-NL"/>
              <a:t> </a:t>
            </a:r>
          </a:p>
        </p:txBody>
      </p:sp>
      <p:sp>
        <p:nvSpPr>
          <p:cNvPr id="3" name="Tijdelijke aanduiding voor inhoud 2">
            <a:extLst>
              <a:ext uri="{FF2B5EF4-FFF2-40B4-BE49-F238E27FC236}">
                <a16:creationId xmlns:a16="http://schemas.microsoft.com/office/drawing/2014/main" id="{66F30C9E-B6B5-C515-49D9-EF726FFD74B4}"/>
              </a:ext>
            </a:extLst>
          </p:cNvPr>
          <p:cNvSpPr>
            <a:spLocks noGrp="1"/>
          </p:cNvSpPr>
          <p:nvPr>
            <p:ph idx="1"/>
          </p:nvPr>
        </p:nvSpPr>
        <p:spPr/>
        <p:txBody>
          <a:bodyPr vert="horz" lIns="91440" tIns="45720" rIns="91440" bIns="45720" rtlCol="0" anchor="t">
            <a:normAutofit/>
          </a:bodyPr>
          <a:lstStyle/>
          <a:p>
            <a:r>
              <a:rPr lang="nl-NL"/>
              <a:t>Techniek nog in ontwikkeling</a:t>
            </a:r>
            <a:endParaRPr lang="nl-NL">
              <a:cs typeface="Calibri"/>
            </a:endParaRPr>
          </a:p>
          <a:p>
            <a:endParaRPr lang="nl-NL">
              <a:cs typeface="Calibri"/>
            </a:endParaRPr>
          </a:p>
          <a:p>
            <a:r>
              <a:rPr lang="nl-NL">
                <a:cs typeface="Calibri"/>
              </a:rPr>
              <a:t>Zit de gebruiker hier op te wachten?</a:t>
            </a:r>
          </a:p>
          <a:p>
            <a:endParaRPr lang="nl-NL">
              <a:cs typeface="Calibri"/>
            </a:endParaRPr>
          </a:p>
          <a:p>
            <a:r>
              <a:rPr lang="nl-NL">
                <a:cs typeface="Calibri"/>
              </a:rPr>
              <a:t>Hoeveel zekerheid biedt deze oplossing?</a:t>
            </a:r>
          </a:p>
          <a:p>
            <a:endParaRPr lang="nl-NL">
              <a:cs typeface="Calibri"/>
            </a:endParaRPr>
          </a:p>
          <a:p>
            <a:endParaRPr lang="nl-NL">
              <a:cs typeface="Calibri"/>
            </a:endParaRPr>
          </a:p>
          <a:p>
            <a:endParaRPr lang="nl-NL">
              <a:cs typeface="Calibri"/>
            </a:endParaRPr>
          </a:p>
          <a:p>
            <a:endParaRPr lang="nl-NL">
              <a:cs typeface="Calibri"/>
            </a:endParaRPr>
          </a:p>
        </p:txBody>
      </p:sp>
    </p:spTree>
    <p:extLst>
      <p:ext uri="{BB962C8B-B14F-4D97-AF65-F5344CB8AC3E}">
        <p14:creationId xmlns:p14="http://schemas.microsoft.com/office/powerpoint/2010/main" val="1148989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CC5449-1098-3688-2FEA-3F143895FDEA}"/>
              </a:ext>
            </a:extLst>
          </p:cNvPr>
          <p:cNvSpPr>
            <a:spLocks noGrp="1"/>
          </p:cNvSpPr>
          <p:nvPr>
            <p:ph type="title"/>
          </p:nvPr>
        </p:nvSpPr>
        <p:spPr/>
        <p:txBody>
          <a:bodyPr/>
          <a:lstStyle/>
          <a:p>
            <a:r>
              <a:rPr lang="nl-NL" err="1"/>
              <a:t>Lessons</a:t>
            </a:r>
            <a:r>
              <a:rPr lang="nl-NL"/>
              <a:t> </a:t>
            </a:r>
            <a:r>
              <a:rPr lang="nl-NL" err="1"/>
              <a:t>learned</a:t>
            </a:r>
            <a:r>
              <a:rPr lang="nl-NL"/>
              <a:t> </a:t>
            </a:r>
          </a:p>
        </p:txBody>
      </p:sp>
      <p:sp>
        <p:nvSpPr>
          <p:cNvPr id="3" name="Tijdelijke aanduiding voor inhoud 2">
            <a:extLst>
              <a:ext uri="{FF2B5EF4-FFF2-40B4-BE49-F238E27FC236}">
                <a16:creationId xmlns:a16="http://schemas.microsoft.com/office/drawing/2014/main" id="{66F30C9E-B6B5-C515-49D9-EF726FFD74B4}"/>
              </a:ext>
            </a:extLst>
          </p:cNvPr>
          <p:cNvSpPr>
            <a:spLocks noGrp="1"/>
          </p:cNvSpPr>
          <p:nvPr>
            <p:ph idx="1"/>
          </p:nvPr>
        </p:nvSpPr>
        <p:spPr/>
        <p:txBody>
          <a:bodyPr vert="horz" lIns="91440" tIns="45720" rIns="91440" bIns="45720" rtlCol="0" anchor="t">
            <a:normAutofit/>
          </a:bodyPr>
          <a:lstStyle/>
          <a:p>
            <a:r>
              <a:rPr lang="nl-NL"/>
              <a:t>Techniek nog in ontwikkeling</a:t>
            </a:r>
            <a:endParaRPr lang="nl-NL">
              <a:cs typeface="Calibri"/>
            </a:endParaRPr>
          </a:p>
          <a:p>
            <a:endParaRPr lang="nl-NL">
              <a:cs typeface="Calibri"/>
            </a:endParaRPr>
          </a:p>
          <a:p>
            <a:r>
              <a:rPr lang="nl-NL">
                <a:cs typeface="Calibri"/>
              </a:rPr>
              <a:t>Zit de gebruiker hier op te wachten?</a:t>
            </a:r>
          </a:p>
          <a:p>
            <a:endParaRPr lang="nl-NL">
              <a:cs typeface="Calibri"/>
            </a:endParaRPr>
          </a:p>
          <a:p>
            <a:r>
              <a:rPr lang="nl-NL">
                <a:cs typeface="Calibri"/>
              </a:rPr>
              <a:t>Hoeveel zekerheid biedt deze oplossing?</a:t>
            </a:r>
          </a:p>
          <a:p>
            <a:endParaRPr lang="nl-NL">
              <a:cs typeface="Calibri"/>
            </a:endParaRPr>
          </a:p>
          <a:p>
            <a:r>
              <a:rPr lang="nl-NL">
                <a:cs typeface="Calibri"/>
              </a:rPr>
              <a:t>Ethische vraagstukken</a:t>
            </a:r>
          </a:p>
          <a:p>
            <a:endParaRPr lang="nl-NL">
              <a:cs typeface="Calibri"/>
            </a:endParaRPr>
          </a:p>
          <a:p>
            <a:endParaRPr lang="nl-NL">
              <a:cs typeface="Calibri"/>
            </a:endParaRPr>
          </a:p>
          <a:p>
            <a:endParaRPr lang="nl-NL">
              <a:cs typeface="Calibri"/>
            </a:endParaRPr>
          </a:p>
          <a:p>
            <a:endParaRPr lang="nl-NL">
              <a:cs typeface="Calibri"/>
            </a:endParaRPr>
          </a:p>
          <a:p>
            <a:endParaRPr lang="nl-NL">
              <a:cs typeface="Calibri"/>
            </a:endParaRPr>
          </a:p>
        </p:txBody>
      </p:sp>
    </p:spTree>
    <p:extLst>
      <p:ext uri="{BB962C8B-B14F-4D97-AF65-F5344CB8AC3E}">
        <p14:creationId xmlns:p14="http://schemas.microsoft.com/office/powerpoint/2010/main" val="1222131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CC5449-1098-3688-2FEA-3F143895FDEA}"/>
              </a:ext>
            </a:extLst>
          </p:cNvPr>
          <p:cNvSpPr>
            <a:spLocks noGrp="1"/>
          </p:cNvSpPr>
          <p:nvPr>
            <p:ph type="title"/>
          </p:nvPr>
        </p:nvSpPr>
        <p:spPr/>
        <p:txBody>
          <a:bodyPr/>
          <a:lstStyle/>
          <a:p>
            <a:r>
              <a:rPr lang="nl-NL" err="1"/>
              <a:t>Lessons</a:t>
            </a:r>
            <a:r>
              <a:rPr lang="nl-NL"/>
              <a:t> </a:t>
            </a:r>
            <a:r>
              <a:rPr lang="nl-NL" err="1"/>
              <a:t>learned</a:t>
            </a:r>
            <a:r>
              <a:rPr lang="nl-NL"/>
              <a:t> - Technisch</a:t>
            </a:r>
          </a:p>
        </p:txBody>
      </p:sp>
      <p:sp>
        <p:nvSpPr>
          <p:cNvPr id="3" name="Tijdelijke aanduiding voor inhoud 2">
            <a:extLst>
              <a:ext uri="{FF2B5EF4-FFF2-40B4-BE49-F238E27FC236}">
                <a16:creationId xmlns:a16="http://schemas.microsoft.com/office/drawing/2014/main" id="{66F30C9E-B6B5-C515-49D9-EF726FFD74B4}"/>
              </a:ext>
            </a:extLst>
          </p:cNvPr>
          <p:cNvSpPr>
            <a:spLocks noGrp="1"/>
          </p:cNvSpPr>
          <p:nvPr>
            <p:ph idx="1"/>
          </p:nvPr>
        </p:nvSpPr>
        <p:spPr/>
        <p:txBody>
          <a:bodyPr/>
          <a:lstStyle/>
          <a:p>
            <a:r>
              <a:rPr lang="nl-NL" dirty="0"/>
              <a:t>Techniek nog volop in ontwikkeling, met name rondom Solid en </a:t>
            </a:r>
            <a:r>
              <a:rPr lang="nl-NL" dirty="0" err="1"/>
              <a:t>VC’s</a:t>
            </a:r>
            <a:r>
              <a:rPr lang="nl-NL" dirty="0"/>
              <a:t> </a:t>
            </a:r>
          </a:p>
          <a:p>
            <a:endParaRPr lang="nl-NL" dirty="0"/>
          </a:p>
          <a:p>
            <a:r>
              <a:rPr lang="nl-NL" dirty="0" err="1"/>
              <a:t>Specs</a:t>
            </a:r>
            <a:r>
              <a:rPr lang="nl-NL" dirty="0"/>
              <a:t> in Draft</a:t>
            </a:r>
          </a:p>
          <a:p>
            <a:r>
              <a:rPr lang="nl-NL" dirty="0"/>
              <a:t>Referentie implementaties zijn verouderd en/of niet (meer) compatibel … als ze al te vinden zijn …</a:t>
            </a:r>
          </a:p>
          <a:p>
            <a:r>
              <a:rPr lang="nl-NL" dirty="0"/>
              <a:t>Veel </a:t>
            </a:r>
            <a:r>
              <a:rPr lang="nl-NL" dirty="0" err="1"/>
              <a:t>libraries</a:t>
            </a:r>
            <a:r>
              <a:rPr lang="nl-NL" dirty="0"/>
              <a:t> die niet (goed) onderhouden zijn / worden</a:t>
            </a:r>
          </a:p>
        </p:txBody>
      </p:sp>
    </p:spTree>
    <p:extLst>
      <p:ext uri="{BB962C8B-B14F-4D97-AF65-F5344CB8AC3E}">
        <p14:creationId xmlns:p14="http://schemas.microsoft.com/office/powerpoint/2010/main" val="90673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CC5449-1098-3688-2FEA-3F143895FDEA}"/>
              </a:ext>
            </a:extLst>
          </p:cNvPr>
          <p:cNvSpPr>
            <a:spLocks noGrp="1"/>
          </p:cNvSpPr>
          <p:nvPr>
            <p:ph type="title"/>
          </p:nvPr>
        </p:nvSpPr>
        <p:spPr/>
        <p:txBody>
          <a:bodyPr/>
          <a:lstStyle/>
          <a:p>
            <a:r>
              <a:rPr lang="nl-NL" err="1"/>
              <a:t>Lessons</a:t>
            </a:r>
            <a:r>
              <a:rPr lang="nl-NL"/>
              <a:t> </a:t>
            </a:r>
            <a:r>
              <a:rPr lang="nl-NL" err="1"/>
              <a:t>learned</a:t>
            </a:r>
            <a:r>
              <a:rPr lang="nl-NL"/>
              <a:t> – User Interface</a:t>
            </a:r>
          </a:p>
        </p:txBody>
      </p:sp>
      <p:sp>
        <p:nvSpPr>
          <p:cNvPr id="3" name="Tijdelijke aanduiding voor inhoud 2">
            <a:extLst>
              <a:ext uri="{FF2B5EF4-FFF2-40B4-BE49-F238E27FC236}">
                <a16:creationId xmlns:a16="http://schemas.microsoft.com/office/drawing/2014/main" id="{66F30C9E-B6B5-C515-49D9-EF726FFD74B4}"/>
              </a:ext>
            </a:extLst>
          </p:cNvPr>
          <p:cNvSpPr>
            <a:spLocks noGrp="1"/>
          </p:cNvSpPr>
          <p:nvPr>
            <p:ph idx="1"/>
          </p:nvPr>
        </p:nvSpPr>
        <p:spPr>
          <a:xfrm>
            <a:off x="838200" y="1682750"/>
            <a:ext cx="10515600" cy="4351338"/>
          </a:xfrm>
        </p:spPr>
        <p:txBody>
          <a:bodyPr vert="horz" lIns="91440" tIns="45720" rIns="91440" bIns="45720" rtlCol="0" anchor="t">
            <a:normAutofit/>
          </a:bodyPr>
          <a:lstStyle/>
          <a:p>
            <a:r>
              <a:rPr lang="nl-NL"/>
              <a:t>Voor gemiddelde gebruiker lastig om te begrijpen wat er precies gebeurt; </a:t>
            </a:r>
          </a:p>
          <a:p>
            <a:pPr lvl="1"/>
            <a:r>
              <a:rPr lang="nl-NL"/>
              <a:t>Wat wordt precies waar opgeslagen en gedeeld en waarom? </a:t>
            </a:r>
          </a:p>
          <a:p>
            <a:pPr lvl="1"/>
            <a:r>
              <a:rPr lang="nl-NL"/>
              <a:t>Waarvoor geef ik precies toestemming?</a:t>
            </a:r>
          </a:p>
          <a:p>
            <a:r>
              <a:rPr lang="nl-NL"/>
              <a:t>Ervaart de gebruiker de voordelen van regie op gegevens? </a:t>
            </a:r>
          </a:p>
          <a:p>
            <a:pPr lvl="1"/>
            <a:r>
              <a:rPr lang="nl-NL"/>
              <a:t>Extra stappen in het proces en weet de gebruiker wat daar gebeurt en waarom?</a:t>
            </a:r>
            <a:endParaRPr lang="nl-NL">
              <a:cs typeface="Calibri"/>
            </a:endParaRPr>
          </a:p>
          <a:p>
            <a:pPr lvl="1"/>
            <a:endParaRPr lang="nl-NL"/>
          </a:p>
          <a:p>
            <a:r>
              <a:rPr lang="nl-NL"/>
              <a:t>Afweging tussen gebruiksvriendelijke user interface en controle over je POD en data </a:t>
            </a:r>
          </a:p>
          <a:p>
            <a:endParaRPr lang="nl-NL"/>
          </a:p>
        </p:txBody>
      </p:sp>
    </p:spTree>
    <p:extLst>
      <p:ext uri="{BB962C8B-B14F-4D97-AF65-F5344CB8AC3E}">
        <p14:creationId xmlns:p14="http://schemas.microsoft.com/office/powerpoint/2010/main" val="204627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CC5449-1098-3688-2FEA-3F143895FDEA}"/>
              </a:ext>
            </a:extLst>
          </p:cNvPr>
          <p:cNvSpPr>
            <a:spLocks noGrp="1"/>
          </p:cNvSpPr>
          <p:nvPr>
            <p:ph type="title"/>
          </p:nvPr>
        </p:nvSpPr>
        <p:spPr/>
        <p:txBody>
          <a:bodyPr/>
          <a:lstStyle/>
          <a:p>
            <a:r>
              <a:rPr lang="nl-NL" err="1"/>
              <a:t>Lessons</a:t>
            </a:r>
            <a:r>
              <a:rPr lang="nl-NL"/>
              <a:t> </a:t>
            </a:r>
            <a:r>
              <a:rPr lang="nl-NL" err="1"/>
              <a:t>learned</a:t>
            </a:r>
            <a:r>
              <a:rPr lang="nl-NL"/>
              <a:t> – Regie op gegevens</a:t>
            </a:r>
          </a:p>
        </p:txBody>
      </p:sp>
      <p:sp>
        <p:nvSpPr>
          <p:cNvPr id="3" name="Tijdelijke aanduiding voor inhoud 2">
            <a:extLst>
              <a:ext uri="{FF2B5EF4-FFF2-40B4-BE49-F238E27FC236}">
                <a16:creationId xmlns:a16="http://schemas.microsoft.com/office/drawing/2014/main" id="{66F30C9E-B6B5-C515-49D9-EF726FFD74B4}"/>
              </a:ext>
            </a:extLst>
          </p:cNvPr>
          <p:cNvSpPr>
            <a:spLocks noGrp="1"/>
          </p:cNvSpPr>
          <p:nvPr>
            <p:ph idx="1"/>
          </p:nvPr>
        </p:nvSpPr>
        <p:spPr>
          <a:xfrm>
            <a:off x="838200" y="1682750"/>
            <a:ext cx="10515600" cy="4351338"/>
          </a:xfrm>
        </p:spPr>
        <p:txBody>
          <a:bodyPr vert="horz" lIns="91440" tIns="45720" rIns="91440" bIns="45720" rtlCol="0" anchor="t">
            <a:normAutofit/>
          </a:bodyPr>
          <a:lstStyle/>
          <a:p>
            <a:r>
              <a:rPr lang="nl-NL"/>
              <a:t>Regie op gegevens is niet altijd mogelijk want gegevens die </a:t>
            </a:r>
            <a:r>
              <a:rPr lang="nl-NL" sz="2800"/>
              <a:t>de overheid bijhoudt staan onder hun </a:t>
            </a:r>
            <a:r>
              <a:rPr lang="nl-NL"/>
              <a:t>controle en procedures daarvoor zijn vastgelegd bij wet, besluit of regeling. </a:t>
            </a:r>
            <a:endParaRPr lang="nl-NL">
              <a:cs typeface="Calibri"/>
            </a:endParaRPr>
          </a:p>
          <a:p>
            <a:endParaRPr lang="nl-NL"/>
          </a:p>
          <a:p>
            <a:r>
              <a:rPr lang="nl-NL"/>
              <a:t>Regie op gegevens is niet altijd wenselijk: als het voor de overheid zelf al te ingewikkeld is om overzicht te bieden van gegevensstromen, waar bepaalde gegevens allemaal voor zijn of voor welke processen ze allemaal worden gebruikt, is dit voor burgers helemaal onhaalbaar. </a:t>
            </a:r>
            <a:endParaRPr lang="nl-NL">
              <a:cs typeface="Calibri" panose="020F0502020204030204"/>
            </a:endParaRPr>
          </a:p>
          <a:p>
            <a:endParaRPr lang="nl-NL">
              <a:cs typeface="Calibri" panose="020F0502020204030204"/>
            </a:endParaRPr>
          </a:p>
          <a:p>
            <a:endParaRPr lang="nl-NL"/>
          </a:p>
        </p:txBody>
      </p:sp>
      <p:sp>
        <p:nvSpPr>
          <p:cNvPr id="4" name="Tekstballon: rechthoek met afgeronde hoeken 3">
            <a:extLst>
              <a:ext uri="{FF2B5EF4-FFF2-40B4-BE49-F238E27FC236}">
                <a16:creationId xmlns:a16="http://schemas.microsoft.com/office/drawing/2014/main" id="{E8AB85D1-2B20-B70E-46AF-EA56B0A73ACF}"/>
              </a:ext>
            </a:extLst>
          </p:cNvPr>
          <p:cNvSpPr/>
          <p:nvPr/>
        </p:nvSpPr>
        <p:spPr>
          <a:xfrm>
            <a:off x="9352344" y="162046"/>
            <a:ext cx="2708475" cy="1520704"/>
          </a:xfrm>
          <a:prstGeom prst="wedgeRoundRectCallout">
            <a:avLst>
              <a:gd name="adj1" fmla="val -44517"/>
              <a:gd name="adj2" fmla="val 58250"/>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dirty="0"/>
              <a:t>Misschien ‘bedenkingen’ .. en met referentie naar ‘Volwassen digitale overheid’ van Arjan Widlak?</a:t>
            </a:r>
          </a:p>
        </p:txBody>
      </p:sp>
    </p:spTree>
    <p:extLst>
      <p:ext uri="{BB962C8B-B14F-4D97-AF65-F5344CB8AC3E}">
        <p14:creationId xmlns:p14="http://schemas.microsoft.com/office/powerpoint/2010/main" val="387250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CC5449-1098-3688-2FEA-3F143895FDEA}"/>
              </a:ext>
            </a:extLst>
          </p:cNvPr>
          <p:cNvSpPr>
            <a:spLocks noGrp="1"/>
          </p:cNvSpPr>
          <p:nvPr>
            <p:ph type="title"/>
          </p:nvPr>
        </p:nvSpPr>
        <p:spPr>
          <a:xfrm>
            <a:off x="838200" y="365125"/>
            <a:ext cx="10956130" cy="1325563"/>
          </a:xfrm>
        </p:spPr>
        <p:txBody>
          <a:bodyPr/>
          <a:lstStyle/>
          <a:p>
            <a:r>
              <a:rPr lang="nl-NL" err="1"/>
              <a:t>Lessons</a:t>
            </a:r>
            <a:r>
              <a:rPr lang="nl-NL"/>
              <a:t> </a:t>
            </a:r>
            <a:r>
              <a:rPr lang="nl-NL" err="1"/>
              <a:t>learned</a:t>
            </a:r>
            <a:r>
              <a:rPr lang="nl-NL"/>
              <a:t> – Regie op gegevens (vervolg)</a:t>
            </a:r>
          </a:p>
        </p:txBody>
      </p:sp>
      <p:sp>
        <p:nvSpPr>
          <p:cNvPr id="3" name="Tijdelijke aanduiding voor inhoud 2">
            <a:extLst>
              <a:ext uri="{FF2B5EF4-FFF2-40B4-BE49-F238E27FC236}">
                <a16:creationId xmlns:a16="http://schemas.microsoft.com/office/drawing/2014/main" id="{66F30C9E-B6B5-C515-49D9-EF726FFD74B4}"/>
              </a:ext>
            </a:extLst>
          </p:cNvPr>
          <p:cNvSpPr>
            <a:spLocks noGrp="1"/>
          </p:cNvSpPr>
          <p:nvPr>
            <p:ph idx="1"/>
          </p:nvPr>
        </p:nvSpPr>
        <p:spPr>
          <a:xfrm>
            <a:off x="838200" y="1682750"/>
            <a:ext cx="10515600" cy="4351338"/>
          </a:xfrm>
        </p:spPr>
        <p:txBody>
          <a:bodyPr vert="horz" lIns="91440" tIns="45720" rIns="91440" bIns="45720" rtlCol="0" anchor="t">
            <a:normAutofit/>
          </a:bodyPr>
          <a:lstStyle/>
          <a:p>
            <a:r>
              <a:rPr lang="nl-NL">
                <a:ea typeface="+mn-lt"/>
                <a:cs typeface="+mn-lt"/>
              </a:rPr>
              <a:t>Regie op gegevens als overheidsprogramma (burgers kunnen gegevens bij de overheid delen met private partijen) biedt wel mogelijkheden. </a:t>
            </a:r>
            <a:endParaRPr lang="nl-NL"/>
          </a:p>
          <a:p>
            <a:endParaRPr lang="nl-NL">
              <a:ea typeface="+mn-lt"/>
              <a:cs typeface="+mn-lt"/>
            </a:endParaRPr>
          </a:p>
          <a:p>
            <a:r>
              <a:rPr lang="nl-NL">
                <a:ea typeface="+mn-lt"/>
                <a:cs typeface="+mn-lt"/>
              </a:rPr>
              <a:t>Als vertrouwde derde partij kan </a:t>
            </a:r>
            <a:r>
              <a:rPr lang="nl-NL" sz="2800">
                <a:ea typeface="+mn-lt"/>
                <a:cs typeface="+mn-lt"/>
              </a:rPr>
              <a:t>de overheid </a:t>
            </a:r>
            <a:r>
              <a:rPr lang="nl-NL">
                <a:ea typeface="+mn-lt"/>
                <a:cs typeface="+mn-lt"/>
              </a:rPr>
              <a:t>transactiekosten enorm reduceren. Als alleen de overheid je mag vragen om iets te bewijzen en andere organisaties dit alleen mogen verifiëren zover noodzakelijk voor de dienst, dan geeft dit naast kostenbesparing ruim baan voor dataminimalisatie, gegevensbescherming en digitale veiligheid.</a:t>
            </a:r>
            <a:endParaRPr lang="nl-NL">
              <a:cs typeface="Calibri"/>
            </a:endParaRPr>
          </a:p>
          <a:p>
            <a:endParaRPr lang="nl-NL">
              <a:cs typeface="Calibri"/>
            </a:endParaRPr>
          </a:p>
          <a:p>
            <a:endParaRPr lang="nl-NL">
              <a:cs typeface="Calibri"/>
            </a:endParaRPr>
          </a:p>
          <a:p>
            <a:endParaRPr lang="nl-NL"/>
          </a:p>
        </p:txBody>
      </p:sp>
    </p:spTree>
    <p:extLst>
      <p:ext uri="{BB962C8B-B14F-4D97-AF65-F5344CB8AC3E}">
        <p14:creationId xmlns:p14="http://schemas.microsoft.com/office/powerpoint/2010/main" val="3436604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CC5449-1098-3688-2FEA-3F143895FDEA}"/>
              </a:ext>
            </a:extLst>
          </p:cNvPr>
          <p:cNvSpPr>
            <a:spLocks noGrp="1"/>
          </p:cNvSpPr>
          <p:nvPr>
            <p:ph type="title"/>
          </p:nvPr>
        </p:nvSpPr>
        <p:spPr/>
        <p:txBody>
          <a:bodyPr/>
          <a:lstStyle/>
          <a:p>
            <a:r>
              <a:rPr lang="nl-NL" err="1"/>
              <a:t>Lessons</a:t>
            </a:r>
            <a:r>
              <a:rPr lang="nl-NL"/>
              <a:t> </a:t>
            </a:r>
            <a:r>
              <a:rPr lang="nl-NL" err="1"/>
              <a:t>learned</a:t>
            </a:r>
            <a:r>
              <a:rPr lang="nl-NL"/>
              <a:t> – Rechtszekerheid</a:t>
            </a:r>
          </a:p>
        </p:txBody>
      </p:sp>
      <p:sp>
        <p:nvSpPr>
          <p:cNvPr id="3" name="Tijdelijke aanduiding voor inhoud 2">
            <a:extLst>
              <a:ext uri="{FF2B5EF4-FFF2-40B4-BE49-F238E27FC236}">
                <a16:creationId xmlns:a16="http://schemas.microsoft.com/office/drawing/2014/main" id="{66F30C9E-B6B5-C515-49D9-EF726FFD74B4}"/>
              </a:ext>
            </a:extLst>
          </p:cNvPr>
          <p:cNvSpPr>
            <a:spLocks noGrp="1"/>
          </p:cNvSpPr>
          <p:nvPr>
            <p:ph idx="1"/>
          </p:nvPr>
        </p:nvSpPr>
        <p:spPr>
          <a:xfrm>
            <a:off x="838200" y="1825625"/>
            <a:ext cx="10979943" cy="4351338"/>
          </a:xfrm>
        </p:spPr>
        <p:txBody>
          <a:bodyPr vert="horz" lIns="91440" tIns="45720" rIns="91440" bIns="45720" rtlCol="0" anchor="t">
            <a:normAutofit fontScale="92500"/>
          </a:bodyPr>
          <a:lstStyle/>
          <a:p>
            <a:r>
              <a:rPr lang="nl-NL"/>
              <a:t>Als het Kadaster een VC (eigendomstitel) afgeeft en de </a:t>
            </a:r>
            <a:r>
              <a:rPr lang="nl-NL" err="1"/>
              <a:t>holder</a:t>
            </a:r>
            <a:r>
              <a:rPr lang="nl-NL"/>
              <a:t> deze opslaat in een POD (of wallet) dan moet deze ingetrokken kunnen worden.</a:t>
            </a:r>
            <a:endParaRPr lang="nl-NL">
              <a:cs typeface="Calibri"/>
            </a:endParaRPr>
          </a:p>
          <a:p>
            <a:endParaRPr lang="nl-NL">
              <a:cs typeface="Calibri"/>
            </a:endParaRPr>
          </a:p>
          <a:p>
            <a:r>
              <a:rPr lang="nl-NL">
                <a:cs typeface="Calibri"/>
              </a:rPr>
              <a:t>Een VC (eigendomstitel) kan inhoudelijk niet worden gecontroleerd. Je checkt alleen de randvoorwaarden en herkomst: is de VC uitgegeven door een daartoe bevoegde partij en is deze nog geldig?</a:t>
            </a:r>
          </a:p>
          <a:p>
            <a:endParaRPr lang="nl-NL">
              <a:cs typeface="Calibri"/>
            </a:endParaRPr>
          </a:p>
          <a:p>
            <a:r>
              <a:rPr lang="nl-NL">
                <a:cs typeface="Calibri"/>
              </a:rPr>
              <a:t>Overigens worden eigendomstitels nu ook niet op inhoud gecontroleerd. Als men deze opvraagt bij het Kadaster gaan ze er ook vanuit dat wij geen fouten hebben gemaakt in de registratie.</a:t>
            </a:r>
          </a:p>
          <a:p>
            <a:endParaRPr lang="nl-NL">
              <a:cs typeface="Calibri"/>
            </a:endParaRPr>
          </a:p>
          <a:p>
            <a:endParaRPr lang="nl-NL">
              <a:cs typeface="Calibri"/>
            </a:endParaRPr>
          </a:p>
          <a:p>
            <a:endParaRPr lang="nl-NL">
              <a:cs typeface="Calibri"/>
            </a:endParaRPr>
          </a:p>
          <a:p>
            <a:endParaRPr lang="nl-NL">
              <a:cs typeface="Calibri"/>
            </a:endParaRPr>
          </a:p>
          <a:p>
            <a:endParaRPr lang="nl-NL">
              <a:cs typeface="Calibri"/>
            </a:endParaRPr>
          </a:p>
        </p:txBody>
      </p:sp>
    </p:spTree>
    <p:extLst>
      <p:ext uri="{BB962C8B-B14F-4D97-AF65-F5344CB8AC3E}">
        <p14:creationId xmlns:p14="http://schemas.microsoft.com/office/powerpoint/2010/main" val="3935269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CC5449-1098-3688-2FEA-3F143895FDEA}"/>
              </a:ext>
            </a:extLst>
          </p:cNvPr>
          <p:cNvSpPr>
            <a:spLocks noGrp="1"/>
          </p:cNvSpPr>
          <p:nvPr>
            <p:ph type="title"/>
          </p:nvPr>
        </p:nvSpPr>
        <p:spPr/>
        <p:txBody>
          <a:bodyPr/>
          <a:lstStyle/>
          <a:p>
            <a:r>
              <a:rPr lang="nl-NL" err="1"/>
              <a:t>Lessons</a:t>
            </a:r>
            <a:r>
              <a:rPr lang="nl-NL"/>
              <a:t> </a:t>
            </a:r>
            <a:r>
              <a:rPr lang="nl-NL" err="1"/>
              <a:t>learned</a:t>
            </a:r>
            <a:r>
              <a:rPr lang="nl-NL"/>
              <a:t> – Rechtszekerheid (vervolg)</a:t>
            </a:r>
          </a:p>
        </p:txBody>
      </p:sp>
      <p:sp>
        <p:nvSpPr>
          <p:cNvPr id="3" name="Tijdelijke aanduiding voor inhoud 2">
            <a:extLst>
              <a:ext uri="{FF2B5EF4-FFF2-40B4-BE49-F238E27FC236}">
                <a16:creationId xmlns:a16="http://schemas.microsoft.com/office/drawing/2014/main" id="{66F30C9E-B6B5-C515-49D9-EF726FFD74B4}"/>
              </a:ext>
            </a:extLst>
          </p:cNvPr>
          <p:cNvSpPr>
            <a:spLocks noGrp="1"/>
          </p:cNvSpPr>
          <p:nvPr>
            <p:ph idx="1"/>
          </p:nvPr>
        </p:nvSpPr>
        <p:spPr>
          <a:xfrm>
            <a:off x="754856" y="1539875"/>
            <a:ext cx="10979943" cy="4815681"/>
          </a:xfrm>
        </p:spPr>
        <p:txBody>
          <a:bodyPr vert="horz" lIns="91440" tIns="45720" rIns="91440" bIns="45720" rtlCol="0" anchor="t">
            <a:normAutofit lnSpcReduction="10000"/>
          </a:bodyPr>
          <a:lstStyle/>
          <a:p>
            <a:pPr marL="457200" indent="-457200"/>
            <a:r>
              <a:rPr lang="nl-NL">
                <a:cs typeface="Calibri"/>
              </a:rPr>
              <a:t>Het is een uitdaging om te verifiëren dat de </a:t>
            </a:r>
            <a:r>
              <a:rPr lang="nl-NL" err="1">
                <a:cs typeface="Calibri"/>
              </a:rPr>
              <a:t>holder</a:t>
            </a:r>
            <a:r>
              <a:rPr lang="nl-NL">
                <a:cs typeface="Calibri"/>
              </a:rPr>
              <a:t> van een POD (of wallet) vanuit waar een VC wordt gedeeld, en het subject van de VC die wordt gedeeld, dezelfde persoon zijn.</a:t>
            </a:r>
          </a:p>
          <a:p>
            <a:pPr marL="457200" indent="-457200"/>
            <a:endParaRPr lang="nl-NL">
              <a:cs typeface="Calibri"/>
            </a:endParaRPr>
          </a:p>
          <a:p>
            <a:pPr marL="457200" indent="-457200"/>
            <a:r>
              <a:rPr lang="nl-NL">
                <a:cs typeface="Calibri"/>
              </a:rPr>
              <a:t>Het moet mogelijk zijn om personen te machtigen om namens iemand anders een VC te delen. De </a:t>
            </a:r>
            <a:r>
              <a:rPr lang="nl-NL" err="1">
                <a:cs typeface="Calibri"/>
              </a:rPr>
              <a:t>holder</a:t>
            </a:r>
            <a:r>
              <a:rPr lang="nl-NL">
                <a:cs typeface="Calibri"/>
              </a:rPr>
              <a:t> van een POD (of wallet) vanuit waar een VC wordt gedeeld, en het subject van de VC die wordt gedeeld, zijn dan niet dezelfde persoon. </a:t>
            </a:r>
          </a:p>
          <a:p>
            <a:pPr marL="457200" indent="-457200"/>
            <a:endParaRPr lang="nl-NL">
              <a:cs typeface="Calibri"/>
            </a:endParaRPr>
          </a:p>
          <a:p>
            <a:pPr marL="457200" indent="-457200"/>
            <a:r>
              <a:rPr lang="nl-NL">
                <a:cs typeface="Calibri"/>
              </a:rPr>
              <a:t>In dit geval moet het subject van de machtiging en de </a:t>
            </a:r>
            <a:r>
              <a:rPr lang="nl-NL" err="1">
                <a:cs typeface="Calibri"/>
              </a:rPr>
              <a:t>holder</a:t>
            </a:r>
            <a:r>
              <a:rPr lang="nl-NL">
                <a:cs typeface="Calibri"/>
              </a:rPr>
              <a:t> van een POD (of wallet), vanuit waar een VC over een ander wordt gedeeld,  dezelfde persoon zijn.</a:t>
            </a:r>
          </a:p>
          <a:p>
            <a:pPr marL="457200" indent="-457200"/>
            <a:endParaRPr lang="nl-NL">
              <a:cs typeface="Calibri"/>
            </a:endParaRPr>
          </a:p>
          <a:p>
            <a:pPr marL="457200" indent="-457200"/>
            <a:endParaRPr lang="nl-NL">
              <a:cs typeface="Calibri"/>
            </a:endParaRPr>
          </a:p>
          <a:p>
            <a:endParaRPr lang="nl-NL">
              <a:cs typeface="Calibri"/>
            </a:endParaRPr>
          </a:p>
          <a:p>
            <a:endParaRPr lang="nl-NL">
              <a:cs typeface="Calibri"/>
            </a:endParaRPr>
          </a:p>
          <a:p>
            <a:endParaRPr lang="nl-NL">
              <a:cs typeface="Calibri"/>
            </a:endParaRPr>
          </a:p>
        </p:txBody>
      </p:sp>
    </p:spTree>
    <p:extLst>
      <p:ext uri="{BB962C8B-B14F-4D97-AF65-F5344CB8AC3E}">
        <p14:creationId xmlns:p14="http://schemas.microsoft.com/office/powerpoint/2010/main" val="269212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B4F21D-925D-CCE9-ACA5-F4B5CB2C1BC4}"/>
              </a:ext>
            </a:extLst>
          </p:cNvPr>
          <p:cNvSpPr>
            <a:spLocks noGrp="1"/>
          </p:cNvSpPr>
          <p:nvPr>
            <p:ph type="title"/>
          </p:nvPr>
        </p:nvSpPr>
        <p:spPr/>
        <p:txBody>
          <a:bodyPr/>
          <a:lstStyle/>
          <a:p>
            <a:r>
              <a:rPr lang="nl-NL"/>
              <a:t>Overwegingen</a:t>
            </a:r>
          </a:p>
        </p:txBody>
      </p:sp>
      <p:sp>
        <p:nvSpPr>
          <p:cNvPr id="3" name="Tijdelijke aanduiding voor inhoud 2">
            <a:extLst>
              <a:ext uri="{FF2B5EF4-FFF2-40B4-BE49-F238E27FC236}">
                <a16:creationId xmlns:a16="http://schemas.microsoft.com/office/drawing/2014/main" id="{56534DEE-B295-D7EC-B53C-266EF4F246CF}"/>
              </a:ext>
            </a:extLst>
          </p:cNvPr>
          <p:cNvSpPr>
            <a:spLocks noGrp="1"/>
          </p:cNvSpPr>
          <p:nvPr>
            <p:ph idx="1"/>
          </p:nvPr>
        </p:nvSpPr>
        <p:spPr/>
        <p:txBody>
          <a:bodyPr vert="horz" lIns="91440" tIns="45720" rIns="91440" bIns="45720" rtlCol="0" anchor="t">
            <a:normAutofit/>
          </a:bodyPr>
          <a:lstStyle/>
          <a:p>
            <a:r>
              <a:rPr lang="nl-NL"/>
              <a:t>Online POD </a:t>
            </a:r>
            <a:r>
              <a:rPr lang="nl-NL" err="1"/>
              <a:t>vs</a:t>
            </a:r>
            <a:r>
              <a:rPr lang="nl-NL"/>
              <a:t> offline wallet; wat zijn de voor- en nadelen?</a:t>
            </a:r>
          </a:p>
          <a:p>
            <a:pPr lvl="1"/>
            <a:r>
              <a:rPr lang="nl-NL"/>
              <a:t>Security</a:t>
            </a:r>
          </a:p>
          <a:p>
            <a:pPr lvl="1"/>
            <a:r>
              <a:rPr lang="nl-NL"/>
              <a:t>Beschikbaarheid</a:t>
            </a:r>
          </a:p>
          <a:p>
            <a:pPr lvl="1"/>
            <a:r>
              <a:rPr lang="nl-NL"/>
              <a:t>…</a:t>
            </a:r>
          </a:p>
          <a:p>
            <a:r>
              <a:rPr lang="nl-NL"/>
              <a:t>Potentiële risico’s (</a:t>
            </a:r>
            <a:r>
              <a:rPr lang="nl-NL">
                <a:cs typeface="Calibri" panose="020F0502020204030204"/>
              </a:rPr>
              <a:t>Ethische / kritische noten / technisch geweten)</a:t>
            </a:r>
            <a:endParaRPr lang="nl-NL"/>
          </a:p>
          <a:p>
            <a:pPr lvl="1"/>
            <a:r>
              <a:rPr lang="nl-NL"/>
              <a:t>Overvraging</a:t>
            </a:r>
          </a:p>
          <a:p>
            <a:pPr lvl="1"/>
            <a:r>
              <a:rPr lang="nl-NL" err="1"/>
              <a:t>Overidentificatie</a:t>
            </a:r>
            <a:endParaRPr lang="nl-NL"/>
          </a:p>
          <a:p>
            <a:pPr lvl="1"/>
            <a:r>
              <a:rPr lang="nl-NL"/>
              <a:t>Gedwongen gebruik	</a:t>
            </a:r>
          </a:p>
          <a:p>
            <a:pPr lvl="1"/>
            <a:r>
              <a:rPr lang="nl-NL"/>
              <a:t>Controle samenleving</a:t>
            </a:r>
          </a:p>
          <a:p>
            <a:pPr lvl="1"/>
            <a:r>
              <a:rPr lang="nl-NL">
                <a:cs typeface="Calibri" panose="020F0502020204030204"/>
              </a:rPr>
              <a:t>Verlies van inloggegevens van je POD of wallet</a:t>
            </a:r>
          </a:p>
        </p:txBody>
      </p:sp>
      <p:sp>
        <p:nvSpPr>
          <p:cNvPr id="5" name="Tekstvak 4">
            <a:extLst>
              <a:ext uri="{FF2B5EF4-FFF2-40B4-BE49-F238E27FC236}">
                <a16:creationId xmlns:a16="http://schemas.microsoft.com/office/drawing/2014/main" id="{1C721298-CF11-C50A-00CE-9838255502C8}"/>
              </a:ext>
            </a:extLst>
          </p:cNvPr>
          <p:cNvSpPr txBox="1"/>
          <p:nvPr/>
        </p:nvSpPr>
        <p:spPr>
          <a:xfrm>
            <a:off x="838200" y="5942568"/>
            <a:ext cx="6094378" cy="369332"/>
          </a:xfrm>
          <a:prstGeom prst="rect">
            <a:avLst/>
          </a:prstGeom>
          <a:noFill/>
        </p:spPr>
        <p:txBody>
          <a:bodyPr wrap="square">
            <a:spAutoFit/>
          </a:bodyPr>
          <a:lstStyle/>
          <a:p>
            <a:r>
              <a:rPr lang="nl-NL">
                <a:solidFill>
                  <a:schemeClr val="bg1"/>
                </a:solidFill>
                <a:hlinkClick r:id="rId3">
                  <a:extLst>
                    <a:ext uri="{A12FA001-AC4F-418D-AE19-62706E023703}">
                      <ahyp:hlinkClr xmlns:ahyp="http://schemas.microsoft.com/office/drawing/2018/hyperlinkcolor" val="tx"/>
                    </a:ext>
                  </a:extLst>
                </a:hlinkClick>
              </a:rPr>
              <a:t>Voortgangsrapportage Europese Digitale Identiteit</a:t>
            </a:r>
            <a:endParaRPr lang="nl-NL">
              <a:solidFill>
                <a:schemeClr val="bg1"/>
              </a:solidFill>
            </a:endParaRPr>
          </a:p>
        </p:txBody>
      </p:sp>
    </p:spTree>
    <p:extLst>
      <p:ext uri="{BB962C8B-B14F-4D97-AF65-F5344CB8AC3E}">
        <p14:creationId xmlns:p14="http://schemas.microsoft.com/office/powerpoint/2010/main" val="2553824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2FA77652-8972-1868-F67B-5C973A566231}"/>
              </a:ext>
            </a:extLst>
          </p:cNvPr>
          <p:cNvPicPr>
            <a:picLocks noChangeAspect="1"/>
          </p:cNvPicPr>
          <p:nvPr/>
        </p:nvPicPr>
        <p:blipFill>
          <a:blip r:embed="rId3"/>
          <a:stretch>
            <a:fillRect/>
          </a:stretch>
        </p:blipFill>
        <p:spPr>
          <a:xfrm>
            <a:off x="451298" y="230188"/>
            <a:ext cx="1447769" cy="1324380"/>
          </a:xfrm>
          <a:prstGeom prst="rect">
            <a:avLst/>
          </a:prstGeom>
        </p:spPr>
      </p:pic>
      <p:sp>
        <p:nvSpPr>
          <p:cNvPr id="2" name="Titel 1">
            <a:extLst>
              <a:ext uri="{FF2B5EF4-FFF2-40B4-BE49-F238E27FC236}">
                <a16:creationId xmlns:a16="http://schemas.microsoft.com/office/drawing/2014/main" id="{50B205E1-D623-DCB5-809B-B817E0CB68CE}"/>
              </a:ext>
            </a:extLst>
          </p:cNvPr>
          <p:cNvSpPr>
            <a:spLocks noGrp="1"/>
          </p:cNvSpPr>
          <p:nvPr>
            <p:ph type="title"/>
          </p:nvPr>
        </p:nvSpPr>
        <p:spPr>
          <a:xfrm>
            <a:off x="1353312" y="365125"/>
            <a:ext cx="10000488" cy="1325563"/>
          </a:xfrm>
        </p:spPr>
        <p:txBody>
          <a:bodyPr/>
          <a:lstStyle/>
          <a:p>
            <a:r>
              <a:rPr lang="nl-NL" err="1"/>
              <a:t>olid</a:t>
            </a:r>
            <a:r>
              <a:rPr lang="nl-NL"/>
              <a:t> </a:t>
            </a:r>
            <a:r>
              <a:rPr lang="nl-NL" err="1"/>
              <a:t>Quest</a:t>
            </a:r>
            <a:endParaRPr lang="nl-NL"/>
          </a:p>
        </p:txBody>
      </p:sp>
      <p:sp>
        <p:nvSpPr>
          <p:cNvPr id="3" name="Tijdelijke aanduiding voor inhoud 2">
            <a:extLst>
              <a:ext uri="{FF2B5EF4-FFF2-40B4-BE49-F238E27FC236}">
                <a16:creationId xmlns:a16="http://schemas.microsoft.com/office/drawing/2014/main" id="{7AD05C9A-CF66-28D8-7076-E8E38866EE8C}"/>
              </a:ext>
            </a:extLst>
          </p:cNvPr>
          <p:cNvSpPr>
            <a:spLocks noGrp="1"/>
          </p:cNvSpPr>
          <p:nvPr>
            <p:ph idx="1"/>
          </p:nvPr>
        </p:nvSpPr>
        <p:spPr/>
        <p:txBody>
          <a:bodyPr vert="horz" lIns="91440" tIns="45720" rIns="91440" bIns="45720" rtlCol="0" anchor="t">
            <a:normAutofit/>
          </a:bodyPr>
          <a:lstStyle/>
          <a:p>
            <a:r>
              <a:rPr lang="nl-NL" sz="3600"/>
              <a:t>Inzicht </a:t>
            </a:r>
            <a:r>
              <a:rPr lang="nl-NL" sz="3600">
                <a:solidFill>
                  <a:schemeClr val="accent1">
                    <a:lumMod val="40000"/>
                    <a:lumOff val="60000"/>
                  </a:schemeClr>
                </a:solidFill>
              </a:rPr>
              <a:t>in</a:t>
            </a:r>
            <a:r>
              <a:rPr lang="nl-NL" sz="3600"/>
              <a:t> technologie</a:t>
            </a:r>
          </a:p>
          <a:p>
            <a:r>
              <a:rPr lang="nl-NL" sz="3600"/>
              <a:t>Ervaring </a:t>
            </a:r>
            <a:r>
              <a:rPr lang="nl-NL" sz="3600">
                <a:solidFill>
                  <a:schemeClr val="accent1">
                    <a:lumMod val="40000"/>
                    <a:lumOff val="60000"/>
                  </a:schemeClr>
                </a:solidFill>
              </a:rPr>
              <a:t>door</a:t>
            </a:r>
            <a:r>
              <a:rPr lang="nl-NL" sz="3600"/>
              <a:t> </a:t>
            </a:r>
            <a:r>
              <a:rPr lang="nl-NL" sz="3600" err="1"/>
              <a:t>demonstrator</a:t>
            </a:r>
            <a:endParaRPr lang="nl-NL" sz="3600"/>
          </a:p>
        </p:txBody>
      </p:sp>
      <p:sp>
        <p:nvSpPr>
          <p:cNvPr id="5" name="Tijdelijke aanduiding voor inhoud 2">
            <a:extLst>
              <a:ext uri="{FF2B5EF4-FFF2-40B4-BE49-F238E27FC236}">
                <a16:creationId xmlns:a16="http://schemas.microsoft.com/office/drawing/2014/main" id="{8DC8DFAA-81ED-0398-9B73-6E72ED5EA1E6}"/>
              </a:ext>
            </a:extLst>
          </p:cNvPr>
          <p:cNvSpPr txBox="1">
            <a:spLocks/>
          </p:cNvSpPr>
          <p:nvPr/>
        </p:nvSpPr>
        <p:spPr>
          <a:xfrm>
            <a:off x="838200" y="3071720"/>
            <a:ext cx="10515600" cy="301992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3600">
                <a:solidFill>
                  <a:schemeClr val="accent1">
                    <a:lumMod val="40000"/>
                    <a:lumOff val="60000"/>
                  </a:schemeClr>
                </a:solidFill>
              </a:rPr>
              <a:t>Om:</a:t>
            </a:r>
          </a:p>
          <a:p>
            <a:pPr lvl="1"/>
            <a:r>
              <a:rPr lang="nl-NL" sz="3200"/>
              <a:t>Voorbereid te zijn op de toekomst</a:t>
            </a:r>
            <a:endParaRPr lang="nl-NL" sz="3200">
              <a:cs typeface="Calibri"/>
            </a:endParaRPr>
          </a:p>
          <a:p>
            <a:pPr lvl="1"/>
            <a:r>
              <a:rPr lang="nl-NL" sz="3200"/>
              <a:t>Onderbouwde keuzes te maken</a:t>
            </a:r>
            <a:endParaRPr lang="nl-NL" sz="3200">
              <a:cs typeface="Calibri" panose="020F0502020204030204"/>
            </a:endParaRPr>
          </a:p>
        </p:txBody>
      </p:sp>
      <p:sp>
        <p:nvSpPr>
          <p:cNvPr id="6" name="Tijdelijke aanduiding voor inhoud 2">
            <a:extLst>
              <a:ext uri="{FF2B5EF4-FFF2-40B4-BE49-F238E27FC236}">
                <a16:creationId xmlns:a16="http://schemas.microsoft.com/office/drawing/2014/main" id="{80F2C886-4D27-C45C-473A-89F827F3CF21}"/>
              </a:ext>
            </a:extLst>
          </p:cNvPr>
          <p:cNvSpPr txBox="1">
            <a:spLocks/>
          </p:cNvSpPr>
          <p:nvPr/>
        </p:nvSpPr>
        <p:spPr>
          <a:xfrm>
            <a:off x="838200" y="5196611"/>
            <a:ext cx="10515600" cy="98035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3600" err="1">
                <a:solidFill>
                  <a:schemeClr val="accent1">
                    <a:lumMod val="40000"/>
                    <a:lumOff val="60000"/>
                  </a:schemeClr>
                </a:solidFill>
              </a:rPr>
              <a:t>Use</a:t>
            </a:r>
            <a:r>
              <a:rPr lang="nl-NL" sz="3600">
                <a:solidFill>
                  <a:schemeClr val="accent1">
                    <a:lumMod val="40000"/>
                    <a:lumOff val="60000"/>
                  </a:schemeClr>
                </a:solidFill>
              </a:rPr>
              <a:t> case:</a:t>
            </a:r>
            <a:r>
              <a:rPr lang="nl-NL" sz="3600"/>
              <a:t> Koopovereenkomst</a:t>
            </a:r>
          </a:p>
        </p:txBody>
      </p:sp>
    </p:spTree>
    <p:extLst>
      <p:ext uri="{BB962C8B-B14F-4D97-AF65-F5344CB8AC3E}">
        <p14:creationId xmlns:p14="http://schemas.microsoft.com/office/powerpoint/2010/main" val="2447907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750"/>
                                        <p:tgtEl>
                                          <p:spTgt spid="3"/>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750"/>
                                        <p:tgtEl>
                                          <p:spTgt spid="5"/>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DC0AE2-F4E2-BD7E-D7F4-719FAB182A6B}"/>
              </a:ext>
            </a:extLst>
          </p:cNvPr>
          <p:cNvSpPr>
            <a:spLocks noGrp="1"/>
          </p:cNvSpPr>
          <p:nvPr>
            <p:ph type="title"/>
          </p:nvPr>
        </p:nvSpPr>
        <p:spPr/>
        <p:txBody>
          <a:bodyPr/>
          <a:lstStyle/>
          <a:p>
            <a:r>
              <a:rPr lang="nl-NL"/>
              <a:t>Conclusie</a:t>
            </a:r>
          </a:p>
        </p:txBody>
      </p:sp>
      <p:sp>
        <p:nvSpPr>
          <p:cNvPr id="3" name="Tijdelijke aanduiding voor inhoud 2">
            <a:extLst>
              <a:ext uri="{FF2B5EF4-FFF2-40B4-BE49-F238E27FC236}">
                <a16:creationId xmlns:a16="http://schemas.microsoft.com/office/drawing/2014/main" id="{0D8C84F4-431C-7173-0247-D9CE01D32031}"/>
              </a:ext>
            </a:extLst>
          </p:cNvPr>
          <p:cNvSpPr>
            <a:spLocks noGrp="1"/>
          </p:cNvSpPr>
          <p:nvPr>
            <p:ph idx="1"/>
          </p:nvPr>
        </p:nvSpPr>
        <p:spPr/>
        <p:txBody>
          <a:bodyPr vert="horz" lIns="91440" tIns="45720" rIns="91440" bIns="45720" rtlCol="0" anchor="t">
            <a:normAutofit/>
          </a:bodyPr>
          <a:lstStyle/>
          <a:p>
            <a:r>
              <a:rPr lang="nl-NL"/>
              <a:t>Geslaagd onderzoek: veel kennis opgedaan 🎉</a:t>
            </a:r>
          </a:p>
          <a:p>
            <a:endParaRPr lang="nl-NL"/>
          </a:p>
          <a:p>
            <a:r>
              <a:rPr lang="nl-NL"/>
              <a:t>Voorlopig geen opvolging voor Kadaster</a:t>
            </a:r>
            <a:br>
              <a:rPr lang="nl-NL"/>
            </a:br>
            <a:r>
              <a:rPr lang="nl-NL"/>
              <a:t>(open vraagstukken &amp; volwassenheid technologie)</a:t>
            </a:r>
            <a:endParaRPr lang="nl-NL">
              <a:ea typeface="Calibri"/>
              <a:cs typeface="Calibri"/>
            </a:endParaRPr>
          </a:p>
          <a:p>
            <a:endParaRPr lang="nl-NL">
              <a:ea typeface="Calibri"/>
              <a:cs typeface="Calibri"/>
            </a:endParaRPr>
          </a:p>
          <a:p>
            <a:r>
              <a:rPr lang="nl-NL">
                <a:ea typeface="Calibri"/>
                <a:cs typeface="Calibri"/>
              </a:rPr>
              <a:t>Opgedane kennis delen</a:t>
            </a:r>
          </a:p>
          <a:p>
            <a:endParaRPr lang="nl-NL">
              <a:ea typeface="Calibri"/>
              <a:cs typeface="Calibri"/>
            </a:endParaRPr>
          </a:p>
          <a:p>
            <a:r>
              <a:rPr lang="nl-NL">
                <a:ea typeface="Calibri"/>
                <a:cs typeface="Calibri"/>
              </a:rPr>
              <a:t>Voorbereiden op Europese Digitale Identiteit</a:t>
            </a:r>
          </a:p>
        </p:txBody>
      </p:sp>
    </p:spTree>
    <p:extLst>
      <p:ext uri="{BB962C8B-B14F-4D97-AF65-F5344CB8AC3E}">
        <p14:creationId xmlns:p14="http://schemas.microsoft.com/office/powerpoint/2010/main" val="2549525730"/>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817B1F85-5FE5-FE43-F59E-5A6E931B1F96}"/>
              </a:ext>
            </a:extLst>
          </p:cNvPr>
          <p:cNvPicPr>
            <a:picLocks noChangeAspect="1"/>
          </p:cNvPicPr>
          <p:nvPr/>
        </p:nvPicPr>
        <p:blipFill>
          <a:blip r:embed="rId3"/>
          <a:stretch>
            <a:fillRect/>
          </a:stretch>
        </p:blipFill>
        <p:spPr>
          <a:xfrm>
            <a:off x="3660842" y="2316163"/>
            <a:ext cx="1447769" cy="1324380"/>
          </a:xfrm>
          <a:prstGeom prst="rect">
            <a:avLst/>
          </a:prstGeom>
        </p:spPr>
      </p:pic>
      <p:sp>
        <p:nvSpPr>
          <p:cNvPr id="4" name="Titel 3">
            <a:extLst>
              <a:ext uri="{FF2B5EF4-FFF2-40B4-BE49-F238E27FC236}">
                <a16:creationId xmlns:a16="http://schemas.microsoft.com/office/drawing/2014/main" id="{D5EAE3E0-286F-40FD-82F9-5C65DADAE715}"/>
              </a:ext>
            </a:extLst>
          </p:cNvPr>
          <p:cNvSpPr>
            <a:spLocks noGrp="1"/>
          </p:cNvSpPr>
          <p:nvPr>
            <p:ph type="ctrTitle"/>
          </p:nvPr>
        </p:nvSpPr>
        <p:spPr/>
        <p:txBody>
          <a:bodyPr/>
          <a:lstStyle/>
          <a:p>
            <a:r>
              <a:rPr lang="nl-NL"/>
              <a:t>  </a:t>
            </a:r>
            <a:r>
              <a:rPr lang="nl-NL" err="1"/>
              <a:t>olid</a:t>
            </a:r>
            <a:r>
              <a:rPr lang="nl-NL"/>
              <a:t> </a:t>
            </a:r>
            <a:r>
              <a:rPr lang="nl-NL" err="1"/>
              <a:t>Quest</a:t>
            </a:r>
            <a:endParaRPr lang="nl-NL"/>
          </a:p>
        </p:txBody>
      </p:sp>
      <p:sp>
        <p:nvSpPr>
          <p:cNvPr id="5" name="Ondertitel 4">
            <a:extLst>
              <a:ext uri="{FF2B5EF4-FFF2-40B4-BE49-F238E27FC236}">
                <a16:creationId xmlns:a16="http://schemas.microsoft.com/office/drawing/2014/main" id="{AC7B8156-A6AD-52F0-0C98-A13119A0181A}"/>
              </a:ext>
            </a:extLst>
          </p:cNvPr>
          <p:cNvSpPr>
            <a:spLocks noGrp="1"/>
          </p:cNvSpPr>
          <p:nvPr>
            <p:ph type="subTitle" idx="1"/>
          </p:nvPr>
        </p:nvSpPr>
        <p:spPr/>
        <p:txBody>
          <a:bodyPr/>
          <a:lstStyle/>
          <a:p>
            <a:r>
              <a:rPr lang="nl-NL">
                <a:solidFill>
                  <a:schemeClr val="bg1"/>
                </a:solidFill>
              </a:rPr>
              <a:t>Een onderzoek naar de gebruiksmogelijkheden van Solid </a:t>
            </a:r>
            <a:r>
              <a:rPr lang="nl-NL" err="1">
                <a:solidFill>
                  <a:schemeClr val="bg1"/>
                </a:solidFill>
              </a:rPr>
              <a:t>PODs</a:t>
            </a:r>
            <a:r>
              <a:rPr lang="nl-NL">
                <a:solidFill>
                  <a:schemeClr val="bg1"/>
                </a:solidFill>
              </a:rPr>
              <a:t> </a:t>
            </a:r>
          </a:p>
          <a:p>
            <a:endParaRPr lang="nl-NL"/>
          </a:p>
          <a:p>
            <a:endParaRPr lang="nl-NL"/>
          </a:p>
        </p:txBody>
      </p:sp>
      <p:pic>
        <p:nvPicPr>
          <p:cNvPr id="3" name="Graphic 2" descr="Schatkaart silhouet">
            <a:extLst>
              <a:ext uri="{FF2B5EF4-FFF2-40B4-BE49-F238E27FC236}">
                <a16:creationId xmlns:a16="http://schemas.microsoft.com/office/drawing/2014/main" id="{9E22B247-2CF9-ACE8-50CD-F2B752B5DC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95920" y="2514600"/>
            <a:ext cx="914400" cy="914400"/>
          </a:xfrm>
          <a:prstGeom prst="rect">
            <a:avLst/>
          </a:prstGeom>
        </p:spPr>
      </p:pic>
      <p:pic>
        <p:nvPicPr>
          <p:cNvPr id="1026" name="Picture 2" descr="TV gif. Comedian Rob Huebel of Children's Hospital throws a handful of metallic confetti into the air in a dramatic, fluttering cloud. ">
            <a:extLst>
              <a:ext uri="{FF2B5EF4-FFF2-40B4-BE49-F238E27FC236}">
                <a16:creationId xmlns:a16="http://schemas.microsoft.com/office/drawing/2014/main" id="{F8BCC9F3-FDC6-1303-2DBF-0DE3058DDC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84726" y="4025937"/>
            <a:ext cx="3740114" cy="2463726"/>
          </a:xfrm>
          <a:prstGeom prst="rect">
            <a:avLst/>
          </a:prstGeom>
          <a:noFill/>
          <a:extLst>
            <a:ext uri="{909E8E84-426E-40DD-AFC4-6F175D3DCCD1}">
              <a14:hiddenFill xmlns:a14="http://schemas.microsoft.com/office/drawing/2010/main">
                <a:solidFill>
                  <a:srgbClr val="FFFFFF"/>
                </a:solidFill>
              </a14:hiddenFill>
            </a:ext>
          </a:extLst>
        </p:spPr>
      </p:pic>
      <p:pic>
        <p:nvPicPr>
          <p:cNvPr id="2" name="Afbeelding 6" descr="Afbeelding met persoon&#10;&#10;Automatisch gegenereerde beschrijving">
            <a:extLst>
              <a:ext uri="{FF2B5EF4-FFF2-40B4-BE49-F238E27FC236}">
                <a16:creationId xmlns:a16="http://schemas.microsoft.com/office/drawing/2014/main" id="{5F51894A-ECE7-EE9F-DF02-C709AFA12514}"/>
              </a:ext>
            </a:extLst>
          </p:cNvPr>
          <p:cNvPicPr>
            <a:picLocks noChangeAspect="1"/>
          </p:cNvPicPr>
          <p:nvPr/>
        </p:nvPicPr>
        <p:blipFill>
          <a:blip r:embed="rId7"/>
          <a:stretch>
            <a:fillRect/>
          </a:stretch>
        </p:blipFill>
        <p:spPr>
          <a:xfrm>
            <a:off x="476250" y="300038"/>
            <a:ext cx="1559719" cy="1650207"/>
          </a:xfrm>
          <a:prstGeom prst="rect">
            <a:avLst/>
          </a:prstGeom>
        </p:spPr>
      </p:pic>
      <p:pic>
        <p:nvPicPr>
          <p:cNvPr id="11" name="Afbeelding 11" descr="Afbeelding met tekst, overdekt, glimlachen&#10;&#10;Automatisch gegenereerde beschrijving">
            <a:extLst>
              <a:ext uri="{FF2B5EF4-FFF2-40B4-BE49-F238E27FC236}">
                <a16:creationId xmlns:a16="http://schemas.microsoft.com/office/drawing/2014/main" id="{229090BD-EAEC-4134-6F76-385D9A27775B}"/>
              </a:ext>
            </a:extLst>
          </p:cNvPr>
          <p:cNvPicPr>
            <a:picLocks noChangeAspect="1"/>
          </p:cNvPicPr>
          <p:nvPr/>
        </p:nvPicPr>
        <p:blipFill>
          <a:blip r:embed="rId8"/>
          <a:stretch>
            <a:fillRect/>
          </a:stretch>
        </p:blipFill>
        <p:spPr>
          <a:xfrm>
            <a:off x="2515369" y="310561"/>
            <a:ext cx="1709739" cy="1652589"/>
          </a:xfrm>
          <a:prstGeom prst="rect">
            <a:avLst/>
          </a:prstGeom>
        </p:spPr>
      </p:pic>
      <p:pic>
        <p:nvPicPr>
          <p:cNvPr id="12" name="Afbeelding 12" descr="Afbeelding met gras, persoon, person, buitenshuis&#10;&#10;Automatisch gegenereerde beschrijving">
            <a:extLst>
              <a:ext uri="{FF2B5EF4-FFF2-40B4-BE49-F238E27FC236}">
                <a16:creationId xmlns:a16="http://schemas.microsoft.com/office/drawing/2014/main" id="{2FDA6ABD-E0AD-0588-1127-20F6C6A444F4}"/>
              </a:ext>
            </a:extLst>
          </p:cNvPr>
          <p:cNvPicPr>
            <a:picLocks noChangeAspect="1"/>
          </p:cNvPicPr>
          <p:nvPr/>
        </p:nvPicPr>
        <p:blipFill>
          <a:blip r:embed="rId9"/>
          <a:stretch>
            <a:fillRect/>
          </a:stretch>
        </p:blipFill>
        <p:spPr>
          <a:xfrm>
            <a:off x="5032503" y="239431"/>
            <a:ext cx="1845471" cy="1793083"/>
          </a:xfrm>
          <a:prstGeom prst="rect">
            <a:avLst/>
          </a:prstGeom>
        </p:spPr>
      </p:pic>
      <p:pic>
        <p:nvPicPr>
          <p:cNvPr id="13" name="Afbeelding 13" descr="Afbeelding met persoon, buitenshuis, hoed&#10;&#10;Automatisch gegenereerde beschrijving">
            <a:extLst>
              <a:ext uri="{FF2B5EF4-FFF2-40B4-BE49-F238E27FC236}">
                <a16:creationId xmlns:a16="http://schemas.microsoft.com/office/drawing/2014/main" id="{502D41C7-96A8-7EF0-9952-EE056BD513D2}"/>
              </a:ext>
            </a:extLst>
          </p:cNvPr>
          <p:cNvPicPr>
            <a:picLocks noChangeAspect="1"/>
          </p:cNvPicPr>
          <p:nvPr/>
        </p:nvPicPr>
        <p:blipFill>
          <a:blip r:embed="rId10"/>
          <a:stretch>
            <a:fillRect/>
          </a:stretch>
        </p:blipFill>
        <p:spPr>
          <a:xfrm>
            <a:off x="7523675" y="237434"/>
            <a:ext cx="1843089" cy="1795464"/>
          </a:xfrm>
          <a:prstGeom prst="rect">
            <a:avLst/>
          </a:prstGeom>
        </p:spPr>
      </p:pic>
      <p:pic>
        <p:nvPicPr>
          <p:cNvPr id="14" name="Afbeelding 14" descr="Afbeelding met persoon, person, muur, overdekt&#10;&#10;Automatisch gegenereerde beschrijving">
            <a:extLst>
              <a:ext uri="{FF2B5EF4-FFF2-40B4-BE49-F238E27FC236}">
                <a16:creationId xmlns:a16="http://schemas.microsoft.com/office/drawing/2014/main" id="{4B7FD1E6-F8F7-78C7-94BC-41F072592273}"/>
              </a:ext>
            </a:extLst>
          </p:cNvPr>
          <p:cNvPicPr>
            <a:picLocks noChangeAspect="1"/>
          </p:cNvPicPr>
          <p:nvPr/>
        </p:nvPicPr>
        <p:blipFill>
          <a:blip r:embed="rId11"/>
          <a:stretch>
            <a:fillRect/>
          </a:stretch>
        </p:blipFill>
        <p:spPr>
          <a:xfrm>
            <a:off x="9911838" y="244347"/>
            <a:ext cx="1840706" cy="1804988"/>
          </a:xfrm>
          <a:prstGeom prst="rect">
            <a:avLst/>
          </a:prstGeom>
        </p:spPr>
      </p:pic>
    </p:spTree>
    <p:extLst>
      <p:ext uri="{BB962C8B-B14F-4D97-AF65-F5344CB8AC3E}">
        <p14:creationId xmlns:p14="http://schemas.microsoft.com/office/powerpoint/2010/main" val="4217739867"/>
      </p:ext>
    </p:extLst>
  </p:cSld>
  <p:clrMapOvr>
    <a:masterClrMapping/>
  </p:clrMapOvr>
  <p:transition spd="slow">
    <p:fade thruBlk="1"/>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F33816-B2B9-9BF9-08A6-509B8FF3D68A}"/>
              </a:ext>
            </a:extLst>
          </p:cNvPr>
          <p:cNvSpPr>
            <a:spLocks noGrp="1"/>
          </p:cNvSpPr>
          <p:nvPr>
            <p:ph type="title"/>
          </p:nvPr>
        </p:nvSpPr>
        <p:spPr/>
        <p:txBody>
          <a:bodyPr/>
          <a:lstStyle/>
          <a:p>
            <a:r>
              <a:rPr lang="nl-NL" err="1"/>
              <a:t>VC’s</a:t>
            </a:r>
            <a:r>
              <a:rPr lang="nl-NL"/>
              <a:t> en IRMA/</a:t>
            </a:r>
            <a:r>
              <a:rPr lang="nl-NL" err="1"/>
              <a:t>Yivi</a:t>
            </a:r>
            <a:endParaRPr lang="nl-NL"/>
          </a:p>
        </p:txBody>
      </p:sp>
      <p:pic>
        <p:nvPicPr>
          <p:cNvPr id="4" name="Afbeelding 3" descr="Afbeelding met diagram&#10;&#10;Automatisch gegenereerde beschrijving">
            <a:extLst>
              <a:ext uri="{FF2B5EF4-FFF2-40B4-BE49-F238E27FC236}">
                <a16:creationId xmlns:a16="http://schemas.microsoft.com/office/drawing/2014/main" id="{BDAD452F-002E-CE5B-E881-A3B1131DE9FB}"/>
              </a:ext>
            </a:extLst>
          </p:cNvPr>
          <p:cNvPicPr>
            <a:picLocks noChangeAspect="1"/>
          </p:cNvPicPr>
          <p:nvPr/>
        </p:nvPicPr>
        <p:blipFill rotWithShape="1">
          <a:blip r:embed="rId3">
            <a:extLst>
              <a:ext uri="{28A0092B-C50C-407E-A947-70E740481C1C}">
                <a14:useLocalDpi xmlns:a14="http://schemas.microsoft.com/office/drawing/2010/main" val="0"/>
              </a:ext>
            </a:extLst>
          </a:blip>
          <a:srcRect l="244" t="691" r="498" b="1110"/>
          <a:stretch/>
        </p:blipFill>
        <p:spPr>
          <a:xfrm>
            <a:off x="1724025" y="1690688"/>
            <a:ext cx="7581900" cy="4633912"/>
          </a:xfrm>
          <a:prstGeom prst="rect">
            <a:avLst/>
          </a:prstGeom>
        </p:spPr>
      </p:pic>
      <p:sp>
        <p:nvSpPr>
          <p:cNvPr id="3" name="Tekstballon: rechthoek met afgeronde hoeken 2">
            <a:extLst>
              <a:ext uri="{FF2B5EF4-FFF2-40B4-BE49-F238E27FC236}">
                <a16:creationId xmlns:a16="http://schemas.microsoft.com/office/drawing/2014/main" id="{2C045747-1C80-0A2A-7EEB-17805EB5D23E}"/>
              </a:ext>
            </a:extLst>
          </p:cNvPr>
          <p:cNvSpPr/>
          <p:nvPr/>
        </p:nvSpPr>
        <p:spPr>
          <a:xfrm>
            <a:off x="8664639" y="1682524"/>
            <a:ext cx="3275045" cy="1231641"/>
          </a:xfrm>
          <a:prstGeom prst="wedgeRoundRectCallout">
            <a:avLst>
              <a:gd name="adj1" fmla="val -37072"/>
              <a:gd name="adj2" fmla="val 89773"/>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r>
              <a:rPr lang="nl-NL"/>
              <a:t>Open ecosysteem: organisaties moeten aan de (concept) W3C standaard voldoen</a:t>
            </a:r>
          </a:p>
        </p:txBody>
      </p:sp>
      <p:sp>
        <p:nvSpPr>
          <p:cNvPr id="5" name="Tekstballon: rechthoek met afgeronde hoeken 4">
            <a:extLst>
              <a:ext uri="{FF2B5EF4-FFF2-40B4-BE49-F238E27FC236}">
                <a16:creationId xmlns:a16="http://schemas.microsoft.com/office/drawing/2014/main" id="{5BF2ACB4-7DCF-9DF4-5CCA-93CAB826EB52}"/>
              </a:ext>
            </a:extLst>
          </p:cNvPr>
          <p:cNvSpPr/>
          <p:nvPr/>
        </p:nvSpPr>
        <p:spPr>
          <a:xfrm>
            <a:off x="-857250" y="1690494"/>
            <a:ext cx="3275045" cy="1231641"/>
          </a:xfrm>
          <a:prstGeom prst="wedgeRoundRectCallout">
            <a:avLst>
              <a:gd name="adj1" fmla="val 35008"/>
              <a:gd name="adj2" fmla="val 86743"/>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r>
              <a:rPr lang="nl-NL"/>
              <a:t>Gesloten ecosysteem: organisaties moeten </a:t>
            </a:r>
            <a:r>
              <a:rPr lang="nl-NL" err="1"/>
              <a:t>onboard</a:t>
            </a:r>
            <a:r>
              <a:rPr lang="nl-NL"/>
              <a:t> worden</a:t>
            </a:r>
          </a:p>
        </p:txBody>
      </p:sp>
    </p:spTree>
    <p:extLst>
      <p:ext uri="{BB962C8B-B14F-4D97-AF65-F5344CB8AC3E}">
        <p14:creationId xmlns:p14="http://schemas.microsoft.com/office/powerpoint/2010/main" val="2857271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060D0D-FE29-3AF7-2514-A9A02D35B9A0}"/>
              </a:ext>
            </a:extLst>
          </p:cNvPr>
          <p:cNvSpPr>
            <a:spLocks noGrp="1"/>
          </p:cNvSpPr>
          <p:nvPr>
            <p:ph type="title"/>
          </p:nvPr>
        </p:nvSpPr>
        <p:spPr/>
        <p:txBody>
          <a:bodyPr/>
          <a:lstStyle/>
          <a:p>
            <a:r>
              <a:rPr lang="nl-NL"/>
              <a:t>Disclaimer!!</a:t>
            </a:r>
          </a:p>
        </p:txBody>
      </p:sp>
      <p:sp>
        <p:nvSpPr>
          <p:cNvPr id="3" name="Tijdelijke aanduiding voor inhoud 2">
            <a:extLst>
              <a:ext uri="{FF2B5EF4-FFF2-40B4-BE49-F238E27FC236}">
                <a16:creationId xmlns:a16="http://schemas.microsoft.com/office/drawing/2014/main" id="{50CE1592-5181-E159-5388-51BEEC7EB875}"/>
              </a:ext>
            </a:extLst>
          </p:cNvPr>
          <p:cNvSpPr>
            <a:spLocks noGrp="1"/>
          </p:cNvSpPr>
          <p:nvPr>
            <p:ph idx="1"/>
          </p:nvPr>
        </p:nvSpPr>
        <p:spPr>
          <a:xfrm>
            <a:off x="838200" y="2689411"/>
            <a:ext cx="10515600" cy="3487551"/>
          </a:xfrm>
        </p:spPr>
        <p:txBody>
          <a:bodyPr vert="horz" lIns="91440" tIns="45720" rIns="91440" bIns="45720" rtlCol="0" anchor="t">
            <a:normAutofit/>
          </a:bodyPr>
          <a:lstStyle/>
          <a:p>
            <a:r>
              <a:rPr lang="nl-NL"/>
              <a:t>We nemen de vrijheid om de techniek te onderzoeken </a:t>
            </a:r>
            <a:r>
              <a:rPr lang="nl-NL" i="1">
                <a:effectLst>
                  <a:outerShdw blurRad="50800" dist="38100" dir="2700000" algn="tl" rotWithShape="0">
                    <a:prstClr val="black">
                      <a:alpha val="40000"/>
                    </a:prstClr>
                  </a:outerShdw>
                </a:effectLst>
              </a:rPr>
              <a:t>zonder</a:t>
            </a:r>
            <a:r>
              <a:rPr lang="nl-NL"/>
              <a:t> rekening te houden met / implicaties op rollen en wetgeving</a:t>
            </a:r>
          </a:p>
          <a:p>
            <a:endParaRPr lang="nl-NL"/>
          </a:p>
          <a:p>
            <a:r>
              <a:rPr lang="nl-NL"/>
              <a:t>We proberen niemands werk over te nemen of toekomstbeelden te frustreren; het is slechts een technisch onderzoek naar mogelijkheden, waarbij een </a:t>
            </a:r>
            <a:r>
              <a:rPr lang="nl-NL" err="1"/>
              <a:t>use</a:t>
            </a:r>
            <a:r>
              <a:rPr lang="nl-NL"/>
              <a:t> case genomen is die herkenbaar is en in de vastgoed ‘hoek’ zit</a:t>
            </a:r>
            <a:endParaRPr lang="nl-NL">
              <a:cs typeface="Calibri"/>
            </a:endParaRPr>
          </a:p>
          <a:p>
            <a:endParaRPr lang="nl-NL"/>
          </a:p>
        </p:txBody>
      </p:sp>
      <p:pic>
        <p:nvPicPr>
          <p:cNvPr id="5" name="Afbeelding 5" descr="Afbeelding met tekst&#10;&#10;Automatisch gegenereerde beschrijving">
            <a:extLst>
              <a:ext uri="{FF2B5EF4-FFF2-40B4-BE49-F238E27FC236}">
                <a16:creationId xmlns:a16="http://schemas.microsoft.com/office/drawing/2014/main" id="{8827DED4-78AA-E9B0-31DD-0737146FCCDD}"/>
              </a:ext>
            </a:extLst>
          </p:cNvPr>
          <p:cNvPicPr>
            <a:picLocks noChangeAspect="1"/>
          </p:cNvPicPr>
          <p:nvPr/>
        </p:nvPicPr>
        <p:blipFill>
          <a:blip r:embed="rId3"/>
          <a:stretch>
            <a:fillRect/>
          </a:stretch>
        </p:blipFill>
        <p:spPr>
          <a:xfrm rot="20940000">
            <a:off x="705797" y="343886"/>
            <a:ext cx="2946983" cy="1473492"/>
          </a:xfrm>
          <a:prstGeom prst="rect">
            <a:avLst/>
          </a:prstGeom>
        </p:spPr>
      </p:pic>
    </p:spTree>
    <p:extLst>
      <p:ext uri="{BB962C8B-B14F-4D97-AF65-F5344CB8AC3E}">
        <p14:creationId xmlns:p14="http://schemas.microsoft.com/office/powerpoint/2010/main" val="43983986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2FA77652-8972-1868-F67B-5C973A566231}"/>
              </a:ext>
            </a:extLst>
          </p:cNvPr>
          <p:cNvPicPr>
            <a:picLocks noChangeAspect="1"/>
          </p:cNvPicPr>
          <p:nvPr/>
        </p:nvPicPr>
        <p:blipFill>
          <a:blip r:embed="rId3"/>
          <a:stretch>
            <a:fillRect/>
          </a:stretch>
        </p:blipFill>
        <p:spPr>
          <a:xfrm>
            <a:off x="451298" y="230188"/>
            <a:ext cx="1447769" cy="1324380"/>
          </a:xfrm>
          <a:prstGeom prst="rect">
            <a:avLst/>
          </a:prstGeom>
        </p:spPr>
      </p:pic>
      <p:sp>
        <p:nvSpPr>
          <p:cNvPr id="2" name="Titel 1">
            <a:extLst>
              <a:ext uri="{FF2B5EF4-FFF2-40B4-BE49-F238E27FC236}">
                <a16:creationId xmlns:a16="http://schemas.microsoft.com/office/drawing/2014/main" id="{50B205E1-D623-DCB5-809B-B817E0CB68CE}"/>
              </a:ext>
            </a:extLst>
          </p:cNvPr>
          <p:cNvSpPr>
            <a:spLocks noGrp="1"/>
          </p:cNvSpPr>
          <p:nvPr>
            <p:ph type="title"/>
          </p:nvPr>
        </p:nvSpPr>
        <p:spPr>
          <a:xfrm>
            <a:off x="1353312" y="365125"/>
            <a:ext cx="10000488" cy="1325563"/>
          </a:xfrm>
        </p:spPr>
        <p:txBody>
          <a:bodyPr/>
          <a:lstStyle/>
          <a:p>
            <a:r>
              <a:rPr lang="nl-NL" err="1"/>
              <a:t>olid</a:t>
            </a:r>
            <a:r>
              <a:rPr lang="nl-NL"/>
              <a:t> </a:t>
            </a:r>
            <a:r>
              <a:rPr lang="nl-NL" err="1"/>
              <a:t>Quest</a:t>
            </a:r>
            <a:endParaRPr lang="nl-NL"/>
          </a:p>
        </p:txBody>
      </p:sp>
      <p:sp>
        <p:nvSpPr>
          <p:cNvPr id="7" name="Ovaal 6">
            <a:extLst>
              <a:ext uri="{FF2B5EF4-FFF2-40B4-BE49-F238E27FC236}">
                <a16:creationId xmlns:a16="http://schemas.microsoft.com/office/drawing/2014/main" id="{07E84859-3AFC-2E9F-05AE-A9A7C09F4FD6}"/>
              </a:ext>
            </a:extLst>
          </p:cNvPr>
          <p:cNvSpPr/>
          <p:nvPr/>
        </p:nvSpPr>
        <p:spPr>
          <a:xfrm>
            <a:off x="2491750" y="2088090"/>
            <a:ext cx="182968" cy="182968"/>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sp>
        <p:nvSpPr>
          <p:cNvPr id="12" name="Tekstvak 11">
            <a:extLst>
              <a:ext uri="{FF2B5EF4-FFF2-40B4-BE49-F238E27FC236}">
                <a16:creationId xmlns:a16="http://schemas.microsoft.com/office/drawing/2014/main" id="{E96D54BA-3AB8-314E-8808-E9E67B258767}"/>
              </a:ext>
            </a:extLst>
          </p:cNvPr>
          <p:cNvSpPr txBox="1"/>
          <p:nvPr/>
        </p:nvSpPr>
        <p:spPr>
          <a:xfrm>
            <a:off x="2986063" y="1917964"/>
            <a:ext cx="3547962" cy="523220"/>
          </a:xfrm>
          <a:prstGeom prst="rect">
            <a:avLst/>
          </a:prstGeom>
          <a:noFill/>
        </p:spPr>
        <p:txBody>
          <a:bodyPr wrap="square" anchor="ctr">
            <a:spAutoFit/>
          </a:bodyPr>
          <a:lstStyle/>
          <a:p>
            <a:r>
              <a:rPr lang="nl-NL" sz="2800"/>
              <a:t>Aanleiding en doel</a:t>
            </a:r>
          </a:p>
        </p:txBody>
      </p:sp>
      <p:sp>
        <p:nvSpPr>
          <p:cNvPr id="20" name="Vrije vorm: vorm 19">
            <a:extLst>
              <a:ext uri="{FF2B5EF4-FFF2-40B4-BE49-F238E27FC236}">
                <a16:creationId xmlns:a16="http://schemas.microsoft.com/office/drawing/2014/main" id="{B3528A74-4C1F-8122-C677-F76A87029CA1}"/>
              </a:ext>
            </a:extLst>
          </p:cNvPr>
          <p:cNvSpPr/>
          <p:nvPr/>
        </p:nvSpPr>
        <p:spPr>
          <a:xfrm>
            <a:off x="2390895" y="1986239"/>
            <a:ext cx="384676" cy="3951136"/>
          </a:xfrm>
          <a:custGeom>
            <a:avLst/>
            <a:gdLst>
              <a:gd name="connsiteX0" fmla="*/ 192338 w 384676"/>
              <a:gd name="connsiteY0" fmla="*/ 0 h 3951136"/>
              <a:gd name="connsiteX1" fmla="*/ 384676 w 384676"/>
              <a:gd name="connsiteY1" fmla="*/ 192338 h 3951136"/>
              <a:gd name="connsiteX2" fmla="*/ 267205 w 384676"/>
              <a:gd name="connsiteY2" fmla="*/ 369561 h 3951136"/>
              <a:gd name="connsiteX3" fmla="*/ 228196 w 384676"/>
              <a:gd name="connsiteY3" fmla="*/ 377437 h 3951136"/>
              <a:gd name="connsiteX4" fmla="*/ 228196 w 384676"/>
              <a:gd name="connsiteY4" fmla="*/ 1196060 h 3951136"/>
              <a:gd name="connsiteX5" fmla="*/ 267205 w 384676"/>
              <a:gd name="connsiteY5" fmla="*/ 1203935 h 3951136"/>
              <a:gd name="connsiteX6" fmla="*/ 384676 w 384676"/>
              <a:gd name="connsiteY6" fmla="*/ 1381158 h 3951136"/>
              <a:gd name="connsiteX7" fmla="*/ 267205 w 384676"/>
              <a:gd name="connsiteY7" fmla="*/ 1558381 h 3951136"/>
              <a:gd name="connsiteX8" fmla="*/ 228196 w 384676"/>
              <a:gd name="connsiteY8" fmla="*/ 1566257 h 3951136"/>
              <a:gd name="connsiteX9" fmla="*/ 228196 w 384676"/>
              <a:gd name="connsiteY9" fmla="*/ 2384880 h 3951136"/>
              <a:gd name="connsiteX10" fmla="*/ 267205 w 384676"/>
              <a:gd name="connsiteY10" fmla="*/ 2392755 h 3951136"/>
              <a:gd name="connsiteX11" fmla="*/ 384676 w 384676"/>
              <a:gd name="connsiteY11" fmla="*/ 2569978 h 3951136"/>
              <a:gd name="connsiteX12" fmla="*/ 267205 w 384676"/>
              <a:gd name="connsiteY12" fmla="*/ 2747201 h 3951136"/>
              <a:gd name="connsiteX13" fmla="*/ 228196 w 384676"/>
              <a:gd name="connsiteY13" fmla="*/ 2755077 h 3951136"/>
              <a:gd name="connsiteX14" fmla="*/ 228196 w 384676"/>
              <a:gd name="connsiteY14" fmla="*/ 3573700 h 3951136"/>
              <a:gd name="connsiteX15" fmla="*/ 267205 w 384676"/>
              <a:gd name="connsiteY15" fmla="*/ 3581575 h 3951136"/>
              <a:gd name="connsiteX16" fmla="*/ 384676 w 384676"/>
              <a:gd name="connsiteY16" fmla="*/ 3758798 h 3951136"/>
              <a:gd name="connsiteX17" fmla="*/ 192338 w 384676"/>
              <a:gd name="connsiteY17" fmla="*/ 3951136 h 3951136"/>
              <a:gd name="connsiteX18" fmla="*/ 0 w 384676"/>
              <a:gd name="connsiteY18" fmla="*/ 3758798 h 3951136"/>
              <a:gd name="connsiteX19" fmla="*/ 117472 w 384676"/>
              <a:gd name="connsiteY19" fmla="*/ 3581575 h 3951136"/>
              <a:gd name="connsiteX20" fmla="*/ 156478 w 384676"/>
              <a:gd name="connsiteY20" fmla="*/ 3573700 h 3951136"/>
              <a:gd name="connsiteX21" fmla="*/ 156478 w 384676"/>
              <a:gd name="connsiteY21" fmla="*/ 2755076 h 3951136"/>
              <a:gd name="connsiteX22" fmla="*/ 117472 w 384676"/>
              <a:gd name="connsiteY22" fmla="*/ 2747201 h 3951136"/>
              <a:gd name="connsiteX23" fmla="*/ 0 w 384676"/>
              <a:gd name="connsiteY23" fmla="*/ 2569978 h 3951136"/>
              <a:gd name="connsiteX24" fmla="*/ 117472 w 384676"/>
              <a:gd name="connsiteY24" fmla="*/ 2392755 h 3951136"/>
              <a:gd name="connsiteX25" fmla="*/ 156478 w 384676"/>
              <a:gd name="connsiteY25" fmla="*/ 2384880 h 3951136"/>
              <a:gd name="connsiteX26" fmla="*/ 156478 w 384676"/>
              <a:gd name="connsiteY26" fmla="*/ 1566256 h 3951136"/>
              <a:gd name="connsiteX27" fmla="*/ 117472 w 384676"/>
              <a:gd name="connsiteY27" fmla="*/ 1558381 h 3951136"/>
              <a:gd name="connsiteX28" fmla="*/ 0 w 384676"/>
              <a:gd name="connsiteY28" fmla="*/ 1381158 h 3951136"/>
              <a:gd name="connsiteX29" fmla="*/ 117472 w 384676"/>
              <a:gd name="connsiteY29" fmla="*/ 1203935 h 3951136"/>
              <a:gd name="connsiteX30" fmla="*/ 156478 w 384676"/>
              <a:gd name="connsiteY30" fmla="*/ 1196060 h 3951136"/>
              <a:gd name="connsiteX31" fmla="*/ 156478 w 384676"/>
              <a:gd name="connsiteY31" fmla="*/ 377436 h 3951136"/>
              <a:gd name="connsiteX32" fmla="*/ 117472 w 384676"/>
              <a:gd name="connsiteY32" fmla="*/ 369561 h 3951136"/>
              <a:gd name="connsiteX33" fmla="*/ 0 w 384676"/>
              <a:gd name="connsiteY33" fmla="*/ 192338 h 3951136"/>
              <a:gd name="connsiteX34" fmla="*/ 192338 w 384676"/>
              <a:gd name="connsiteY34" fmla="*/ 0 h 3951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84676" h="3951136">
                <a:moveTo>
                  <a:pt x="192338" y="0"/>
                </a:moveTo>
                <a:cubicBezTo>
                  <a:pt x="298563" y="0"/>
                  <a:pt x="384676" y="86113"/>
                  <a:pt x="384676" y="192338"/>
                </a:cubicBezTo>
                <a:cubicBezTo>
                  <a:pt x="384676" y="272007"/>
                  <a:pt x="336238" y="340363"/>
                  <a:pt x="267205" y="369561"/>
                </a:cubicBezTo>
                <a:lnTo>
                  <a:pt x="228196" y="377437"/>
                </a:lnTo>
                <a:lnTo>
                  <a:pt x="228196" y="1196060"/>
                </a:lnTo>
                <a:lnTo>
                  <a:pt x="267205" y="1203935"/>
                </a:lnTo>
                <a:cubicBezTo>
                  <a:pt x="336238" y="1233134"/>
                  <a:pt x="384676" y="1301489"/>
                  <a:pt x="384676" y="1381158"/>
                </a:cubicBezTo>
                <a:cubicBezTo>
                  <a:pt x="384676" y="1460827"/>
                  <a:pt x="336238" y="1529183"/>
                  <a:pt x="267205" y="1558381"/>
                </a:cubicBezTo>
                <a:lnTo>
                  <a:pt x="228196" y="1566257"/>
                </a:lnTo>
                <a:lnTo>
                  <a:pt x="228196" y="2384880"/>
                </a:lnTo>
                <a:lnTo>
                  <a:pt x="267205" y="2392755"/>
                </a:lnTo>
                <a:cubicBezTo>
                  <a:pt x="336238" y="2421954"/>
                  <a:pt x="384676" y="2490309"/>
                  <a:pt x="384676" y="2569978"/>
                </a:cubicBezTo>
                <a:cubicBezTo>
                  <a:pt x="384676" y="2649647"/>
                  <a:pt x="336238" y="2718003"/>
                  <a:pt x="267205" y="2747201"/>
                </a:cubicBezTo>
                <a:lnTo>
                  <a:pt x="228196" y="2755077"/>
                </a:lnTo>
                <a:lnTo>
                  <a:pt x="228196" y="3573700"/>
                </a:lnTo>
                <a:lnTo>
                  <a:pt x="267205" y="3581575"/>
                </a:lnTo>
                <a:cubicBezTo>
                  <a:pt x="336238" y="3610774"/>
                  <a:pt x="384676" y="3679129"/>
                  <a:pt x="384676" y="3758798"/>
                </a:cubicBezTo>
                <a:cubicBezTo>
                  <a:pt x="384676" y="3865023"/>
                  <a:pt x="298563" y="3951136"/>
                  <a:pt x="192338" y="3951136"/>
                </a:cubicBezTo>
                <a:cubicBezTo>
                  <a:pt x="86113" y="3951136"/>
                  <a:pt x="0" y="3865023"/>
                  <a:pt x="0" y="3758798"/>
                </a:cubicBezTo>
                <a:cubicBezTo>
                  <a:pt x="0" y="3679129"/>
                  <a:pt x="48439" y="3610774"/>
                  <a:pt x="117472" y="3581575"/>
                </a:cubicBezTo>
                <a:lnTo>
                  <a:pt x="156478" y="3573700"/>
                </a:lnTo>
                <a:lnTo>
                  <a:pt x="156478" y="2755076"/>
                </a:lnTo>
                <a:lnTo>
                  <a:pt x="117472" y="2747201"/>
                </a:lnTo>
                <a:cubicBezTo>
                  <a:pt x="48439" y="2718003"/>
                  <a:pt x="0" y="2649647"/>
                  <a:pt x="0" y="2569978"/>
                </a:cubicBezTo>
                <a:cubicBezTo>
                  <a:pt x="0" y="2490309"/>
                  <a:pt x="48439" y="2421954"/>
                  <a:pt x="117472" y="2392755"/>
                </a:cubicBezTo>
                <a:lnTo>
                  <a:pt x="156478" y="2384880"/>
                </a:lnTo>
                <a:lnTo>
                  <a:pt x="156478" y="1566256"/>
                </a:lnTo>
                <a:lnTo>
                  <a:pt x="117472" y="1558381"/>
                </a:lnTo>
                <a:cubicBezTo>
                  <a:pt x="48439" y="1529183"/>
                  <a:pt x="0" y="1460827"/>
                  <a:pt x="0" y="1381158"/>
                </a:cubicBezTo>
                <a:cubicBezTo>
                  <a:pt x="0" y="1301489"/>
                  <a:pt x="48439" y="1233134"/>
                  <a:pt x="117472" y="1203935"/>
                </a:cubicBezTo>
                <a:lnTo>
                  <a:pt x="156478" y="1196060"/>
                </a:lnTo>
                <a:lnTo>
                  <a:pt x="156478" y="377436"/>
                </a:lnTo>
                <a:lnTo>
                  <a:pt x="117472" y="369561"/>
                </a:lnTo>
                <a:cubicBezTo>
                  <a:pt x="48439" y="340363"/>
                  <a:pt x="0" y="272007"/>
                  <a:pt x="0" y="192338"/>
                </a:cubicBezTo>
                <a:cubicBezTo>
                  <a:pt x="0" y="86113"/>
                  <a:pt x="86113" y="0"/>
                  <a:pt x="192338" y="0"/>
                </a:cubicBezTo>
                <a:close/>
              </a:path>
            </a:pathLst>
          </a:custGeom>
          <a:noFill/>
          <a:ln w="38100">
            <a:solidFill>
              <a:schemeClr val="bg1"/>
            </a:solid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nl-NL"/>
          </a:p>
        </p:txBody>
      </p:sp>
      <p:sp>
        <p:nvSpPr>
          <p:cNvPr id="21" name="Tekstvak 20">
            <a:extLst>
              <a:ext uri="{FF2B5EF4-FFF2-40B4-BE49-F238E27FC236}">
                <a16:creationId xmlns:a16="http://schemas.microsoft.com/office/drawing/2014/main" id="{1C6D4B8F-8BC3-B0D7-8ACC-00F1F1DCC57D}"/>
              </a:ext>
            </a:extLst>
          </p:cNvPr>
          <p:cNvSpPr txBox="1"/>
          <p:nvPr/>
        </p:nvSpPr>
        <p:spPr>
          <a:xfrm>
            <a:off x="2986063" y="3105788"/>
            <a:ext cx="3547962" cy="523220"/>
          </a:xfrm>
          <a:prstGeom prst="rect">
            <a:avLst/>
          </a:prstGeom>
          <a:noFill/>
        </p:spPr>
        <p:txBody>
          <a:bodyPr wrap="square" anchor="ctr">
            <a:spAutoFit/>
          </a:bodyPr>
          <a:lstStyle/>
          <a:p>
            <a:r>
              <a:rPr lang="nl-NL" sz="2800" b="1"/>
              <a:t>Technologie</a:t>
            </a:r>
          </a:p>
        </p:txBody>
      </p:sp>
      <p:sp>
        <p:nvSpPr>
          <p:cNvPr id="22" name="Tekstvak 21">
            <a:extLst>
              <a:ext uri="{FF2B5EF4-FFF2-40B4-BE49-F238E27FC236}">
                <a16:creationId xmlns:a16="http://schemas.microsoft.com/office/drawing/2014/main" id="{2AD005D6-6AAE-24B5-8874-7789658C3733}"/>
              </a:ext>
            </a:extLst>
          </p:cNvPr>
          <p:cNvSpPr txBox="1"/>
          <p:nvPr/>
        </p:nvSpPr>
        <p:spPr>
          <a:xfrm>
            <a:off x="2986063" y="4293612"/>
            <a:ext cx="3547962" cy="523220"/>
          </a:xfrm>
          <a:prstGeom prst="rect">
            <a:avLst/>
          </a:prstGeom>
          <a:noFill/>
        </p:spPr>
        <p:txBody>
          <a:bodyPr wrap="square" anchor="ctr">
            <a:spAutoFit/>
          </a:bodyPr>
          <a:lstStyle/>
          <a:p>
            <a:r>
              <a:rPr lang="nl-NL" sz="2800" err="1"/>
              <a:t>Demonstrator</a:t>
            </a:r>
            <a:endParaRPr lang="nl-NL" sz="2800"/>
          </a:p>
        </p:txBody>
      </p:sp>
      <p:sp>
        <p:nvSpPr>
          <p:cNvPr id="23" name="Tekstvak 22">
            <a:extLst>
              <a:ext uri="{FF2B5EF4-FFF2-40B4-BE49-F238E27FC236}">
                <a16:creationId xmlns:a16="http://schemas.microsoft.com/office/drawing/2014/main" id="{CED80643-4322-57B2-6692-E755016F6326}"/>
              </a:ext>
            </a:extLst>
          </p:cNvPr>
          <p:cNvSpPr txBox="1"/>
          <p:nvPr/>
        </p:nvSpPr>
        <p:spPr>
          <a:xfrm>
            <a:off x="2986063" y="5480735"/>
            <a:ext cx="3547962" cy="523220"/>
          </a:xfrm>
          <a:prstGeom prst="rect">
            <a:avLst/>
          </a:prstGeom>
          <a:noFill/>
        </p:spPr>
        <p:txBody>
          <a:bodyPr wrap="square" anchor="ctr">
            <a:spAutoFit/>
          </a:bodyPr>
          <a:lstStyle/>
          <a:p>
            <a:r>
              <a:rPr lang="nl-NL" sz="2800" err="1"/>
              <a:t>Lessons</a:t>
            </a:r>
            <a:r>
              <a:rPr lang="nl-NL" sz="2800"/>
              <a:t> </a:t>
            </a:r>
            <a:r>
              <a:rPr lang="nl-NL" sz="2800" err="1"/>
              <a:t>learned</a:t>
            </a:r>
            <a:endParaRPr lang="nl-NL" sz="2800"/>
          </a:p>
        </p:txBody>
      </p:sp>
      <p:sp>
        <p:nvSpPr>
          <p:cNvPr id="3" name="Ovaal 2">
            <a:extLst>
              <a:ext uri="{FF2B5EF4-FFF2-40B4-BE49-F238E27FC236}">
                <a16:creationId xmlns:a16="http://schemas.microsoft.com/office/drawing/2014/main" id="{E04FA54C-6196-CF09-77A2-AF2248D95214}"/>
              </a:ext>
            </a:extLst>
          </p:cNvPr>
          <p:cNvSpPr/>
          <p:nvPr/>
        </p:nvSpPr>
        <p:spPr>
          <a:xfrm>
            <a:off x="2491750" y="3275914"/>
            <a:ext cx="182968" cy="182968"/>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819425830"/>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FFA10939-6022-F3F7-7F1C-3A4657F147DC}"/>
              </a:ext>
            </a:extLst>
          </p:cNvPr>
          <p:cNvPicPr>
            <a:picLocks noChangeAspect="1"/>
          </p:cNvPicPr>
          <p:nvPr/>
        </p:nvPicPr>
        <p:blipFill>
          <a:blip r:embed="rId3"/>
          <a:stretch>
            <a:fillRect/>
          </a:stretch>
        </p:blipFill>
        <p:spPr>
          <a:xfrm>
            <a:off x="995082" y="1825625"/>
            <a:ext cx="478460" cy="437682"/>
          </a:xfrm>
          <a:prstGeom prst="rect">
            <a:avLst/>
          </a:prstGeom>
        </p:spPr>
      </p:pic>
      <p:sp>
        <p:nvSpPr>
          <p:cNvPr id="2" name="Titel 1">
            <a:extLst>
              <a:ext uri="{FF2B5EF4-FFF2-40B4-BE49-F238E27FC236}">
                <a16:creationId xmlns:a16="http://schemas.microsoft.com/office/drawing/2014/main" id="{C06FEC9B-4DF3-2B75-1D8C-5D3CE08AD660}"/>
              </a:ext>
            </a:extLst>
          </p:cNvPr>
          <p:cNvSpPr>
            <a:spLocks noGrp="1"/>
          </p:cNvSpPr>
          <p:nvPr>
            <p:ph type="title"/>
          </p:nvPr>
        </p:nvSpPr>
        <p:spPr/>
        <p:txBody>
          <a:bodyPr/>
          <a:lstStyle/>
          <a:p>
            <a:r>
              <a:rPr lang="nl-NL"/>
              <a:t>Technologie</a:t>
            </a:r>
          </a:p>
        </p:txBody>
      </p:sp>
      <p:sp>
        <p:nvSpPr>
          <p:cNvPr id="3" name="Tijdelijke aanduiding voor inhoud 2">
            <a:extLst>
              <a:ext uri="{FF2B5EF4-FFF2-40B4-BE49-F238E27FC236}">
                <a16:creationId xmlns:a16="http://schemas.microsoft.com/office/drawing/2014/main" id="{B274265B-FA36-D78A-E673-6AD843AB88F6}"/>
              </a:ext>
            </a:extLst>
          </p:cNvPr>
          <p:cNvSpPr>
            <a:spLocks noGrp="1"/>
          </p:cNvSpPr>
          <p:nvPr>
            <p:ph idx="1"/>
          </p:nvPr>
        </p:nvSpPr>
        <p:spPr/>
        <p:txBody>
          <a:bodyPr/>
          <a:lstStyle/>
          <a:p>
            <a:r>
              <a:rPr lang="nl-NL"/>
              <a:t>  </a:t>
            </a:r>
            <a:r>
              <a:rPr lang="nl-NL" err="1"/>
              <a:t>olid</a:t>
            </a:r>
            <a:r>
              <a:rPr lang="nl-NL"/>
              <a:t> </a:t>
            </a:r>
            <a:r>
              <a:rPr lang="nl-NL" err="1"/>
              <a:t>PODs</a:t>
            </a:r>
            <a:endParaRPr lang="nl-NL"/>
          </a:p>
          <a:p>
            <a:r>
              <a:rPr lang="nl-NL" err="1"/>
              <a:t>Verifiable</a:t>
            </a:r>
            <a:r>
              <a:rPr lang="nl-NL"/>
              <a:t> </a:t>
            </a:r>
            <a:r>
              <a:rPr lang="nl-NL" err="1"/>
              <a:t>Credentials</a:t>
            </a:r>
            <a:endParaRPr lang="nl-NL"/>
          </a:p>
          <a:p>
            <a:r>
              <a:rPr lang="nl-NL" err="1"/>
              <a:t>Linked</a:t>
            </a:r>
            <a:r>
              <a:rPr lang="nl-NL"/>
              <a:t> Data</a:t>
            </a:r>
          </a:p>
          <a:p>
            <a:r>
              <a:rPr lang="nl-NL" err="1"/>
              <a:t>Decentralized</a:t>
            </a:r>
            <a:r>
              <a:rPr lang="nl-NL"/>
              <a:t> Webapp</a:t>
            </a:r>
          </a:p>
          <a:p>
            <a:r>
              <a:rPr lang="nl-NL"/>
              <a:t>Event </a:t>
            </a:r>
            <a:r>
              <a:rPr lang="nl-NL" err="1"/>
              <a:t>Sourcing</a:t>
            </a:r>
            <a:endParaRPr lang="nl-NL"/>
          </a:p>
        </p:txBody>
      </p:sp>
    </p:spTree>
    <p:extLst>
      <p:ext uri="{BB962C8B-B14F-4D97-AF65-F5344CB8AC3E}">
        <p14:creationId xmlns:p14="http://schemas.microsoft.com/office/powerpoint/2010/main" val="1096121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CFF9AB22-B15A-E174-49C7-2C306CEDE378}"/>
              </a:ext>
            </a:extLst>
          </p:cNvPr>
          <p:cNvPicPr>
            <a:picLocks noChangeAspect="1"/>
          </p:cNvPicPr>
          <p:nvPr/>
        </p:nvPicPr>
        <p:blipFill>
          <a:blip r:embed="rId3"/>
          <a:stretch>
            <a:fillRect/>
          </a:stretch>
        </p:blipFill>
        <p:spPr>
          <a:xfrm>
            <a:off x="2725270" y="533262"/>
            <a:ext cx="981636" cy="897974"/>
          </a:xfrm>
          <a:prstGeom prst="rect">
            <a:avLst/>
          </a:prstGeom>
        </p:spPr>
      </p:pic>
      <p:sp>
        <p:nvSpPr>
          <p:cNvPr id="2" name="Titel 1">
            <a:extLst>
              <a:ext uri="{FF2B5EF4-FFF2-40B4-BE49-F238E27FC236}">
                <a16:creationId xmlns:a16="http://schemas.microsoft.com/office/drawing/2014/main" id="{76EFA029-7BBD-8263-8847-E22C58DD6BAD}"/>
              </a:ext>
            </a:extLst>
          </p:cNvPr>
          <p:cNvSpPr>
            <a:spLocks noGrp="1"/>
          </p:cNvSpPr>
          <p:nvPr>
            <p:ph type="title"/>
          </p:nvPr>
        </p:nvSpPr>
        <p:spPr/>
        <p:txBody>
          <a:bodyPr/>
          <a:lstStyle/>
          <a:p>
            <a:r>
              <a:rPr lang="nl-NL"/>
              <a:t>Wat zijn     </a:t>
            </a:r>
            <a:r>
              <a:rPr lang="nl-NL" err="1"/>
              <a:t>olid</a:t>
            </a:r>
            <a:r>
              <a:rPr lang="nl-NL"/>
              <a:t> </a:t>
            </a:r>
            <a:r>
              <a:rPr lang="nl-NL" err="1"/>
              <a:t>PODs</a:t>
            </a:r>
            <a:r>
              <a:rPr lang="nl-NL"/>
              <a:t>?</a:t>
            </a:r>
          </a:p>
        </p:txBody>
      </p:sp>
      <p:sp>
        <p:nvSpPr>
          <p:cNvPr id="3" name="Tijdelijke aanduiding voor inhoud 2">
            <a:extLst>
              <a:ext uri="{FF2B5EF4-FFF2-40B4-BE49-F238E27FC236}">
                <a16:creationId xmlns:a16="http://schemas.microsoft.com/office/drawing/2014/main" id="{55320AFC-B7F5-8E63-9E9E-4CE2A1ACBE19}"/>
              </a:ext>
            </a:extLst>
          </p:cNvPr>
          <p:cNvSpPr>
            <a:spLocks noGrp="1"/>
          </p:cNvSpPr>
          <p:nvPr>
            <p:ph idx="1"/>
          </p:nvPr>
        </p:nvSpPr>
        <p:spPr>
          <a:xfrm>
            <a:off x="838200" y="1551305"/>
            <a:ext cx="10515600" cy="4351338"/>
          </a:xfrm>
        </p:spPr>
        <p:txBody>
          <a:bodyPr vert="horz" lIns="91440" tIns="45720" rIns="91440" bIns="45720" rtlCol="0" anchor="t">
            <a:normAutofit/>
          </a:bodyPr>
          <a:lstStyle/>
          <a:p>
            <a:pPr marL="0" indent="0">
              <a:buNone/>
            </a:pPr>
            <a:r>
              <a:rPr lang="en-US" i="1">
                <a:solidFill>
                  <a:schemeClr val="bg1"/>
                </a:solidFill>
              </a:rPr>
              <a:t>“Solid is a specification that lets people store their data securely in decentralized data stores called PODs”</a:t>
            </a:r>
          </a:p>
        </p:txBody>
      </p:sp>
      <p:sp>
        <p:nvSpPr>
          <p:cNvPr id="5" name="Tekstvak 4">
            <a:extLst>
              <a:ext uri="{FF2B5EF4-FFF2-40B4-BE49-F238E27FC236}">
                <a16:creationId xmlns:a16="http://schemas.microsoft.com/office/drawing/2014/main" id="{E6F5B9DE-9749-3DC8-75D4-0C22A5FB223C}"/>
              </a:ext>
            </a:extLst>
          </p:cNvPr>
          <p:cNvSpPr txBox="1"/>
          <p:nvPr/>
        </p:nvSpPr>
        <p:spPr>
          <a:xfrm>
            <a:off x="838200" y="6123543"/>
            <a:ext cx="6094378" cy="369332"/>
          </a:xfrm>
          <a:prstGeom prst="rect">
            <a:avLst/>
          </a:prstGeom>
          <a:noFill/>
        </p:spPr>
        <p:txBody>
          <a:bodyPr wrap="square">
            <a:spAutoFit/>
          </a:bodyPr>
          <a:lstStyle/>
          <a:p>
            <a:r>
              <a:rPr lang="nl-NL" i="1">
                <a:solidFill>
                  <a:schemeClr val="bg1"/>
                </a:solidFill>
                <a:hlinkClick r:id="rId4">
                  <a:extLst>
                    <a:ext uri="{A12FA001-AC4F-418D-AE19-62706E023703}">
                      <ahyp:hlinkClr xmlns:ahyp="http://schemas.microsoft.com/office/drawing/2018/hyperlinkcolor" val="tx"/>
                    </a:ext>
                  </a:extLst>
                </a:hlinkClick>
              </a:rPr>
              <a:t>https://solidproject.org/</a:t>
            </a:r>
            <a:endParaRPr lang="nl-NL" i="1">
              <a:solidFill>
                <a:schemeClr val="bg1"/>
              </a:solidFill>
            </a:endParaRPr>
          </a:p>
        </p:txBody>
      </p:sp>
      <p:sp>
        <p:nvSpPr>
          <p:cNvPr id="7" name="Tekstvak 6">
            <a:extLst>
              <a:ext uri="{FF2B5EF4-FFF2-40B4-BE49-F238E27FC236}">
                <a16:creationId xmlns:a16="http://schemas.microsoft.com/office/drawing/2014/main" id="{BED981E9-23D7-A466-3AE6-34BBA04DC9B6}"/>
              </a:ext>
            </a:extLst>
          </p:cNvPr>
          <p:cNvSpPr txBox="1"/>
          <p:nvPr/>
        </p:nvSpPr>
        <p:spPr>
          <a:xfrm>
            <a:off x="4769222" y="2320969"/>
            <a:ext cx="3007659" cy="369332"/>
          </a:xfrm>
          <a:prstGeom prst="rect">
            <a:avLst/>
          </a:prstGeom>
          <a:noFill/>
        </p:spPr>
        <p:txBody>
          <a:bodyPr wrap="square">
            <a:spAutoFit/>
          </a:bodyPr>
          <a:lstStyle/>
          <a:p>
            <a:r>
              <a:rPr lang="en-US" b="1" i="1">
                <a:solidFill>
                  <a:schemeClr val="accent1">
                    <a:lumMod val="40000"/>
                    <a:lumOff val="60000"/>
                  </a:schemeClr>
                </a:solidFill>
                <a:effectLst>
                  <a:outerShdw blurRad="50800" dist="38100" dir="2700000" algn="tl" rotWithShape="0">
                    <a:prstClr val="black">
                      <a:alpha val="40000"/>
                    </a:prstClr>
                  </a:outerShdw>
                </a:effectLst>
              </a:rPr>
              <a:t>Personal Online Datastores</a:t>
            </a:r>
            <a:endParaRPr lang="nl-NL" b="1">
              <a:solidFill>
                <a:schemeClr val="accent1">
                  <a:lumMod val="40000"/>
                  <a:lumOff val="60000"/>
                </a:schemeClr>
              </a:solidFill>
              <a:effectLst>
                <a:outerShdw blurRad="50800" dist="38100" dir="2700000" algn="tl" rotWithShape="0">
                  <a:prstClr val="black">
                    <a:alpha val="40000"/>
                  </a:prstClr>
                </a:outerShdw>
              </a:effectLst>
            </a:endParaRPr>
          </a:p>
        </p:txBody>
      </p:sp>
      <p:sp>
        <p:nvSpPr>
          <p:cNvPr id="11" name="Tekstvak 10">
            <a:extLst>
              <a:ext uri="{FF2B5EF4-FFF2-40B4-BE49-F238E27FC236}">
                <a16:creationId xmlns:a16="http://schemas.microsoft.com/office/drawing/2014/main" id="{C464EE73-A573-6937-E0FD-54DE88A19B6C}"/>
              </a:ext>
            </a:extLst>
          </p:cNvPr>
          <p:cNvSpPr txBox="1"/>
          <p:nvPr/>
        </p:nvSpPr>
        <p:spPr>
          <a:xfrm>
            <a:off x="869576" y="3085618"/>
            <a:ext cx="8041341" cy="1806648"/>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Regie over je data</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err="1">
                <a:ln>
                  <a:noFill/>
                </a:ln>
                <a:solidFill>
                  <a:prstClr val="white"/>
                </a:solidFill>
                <a:effectLst/>
                <a:uLnTx/>
                <a:uFillTx/>
                <a:latin typeface="Calibri" panose="020F0502020204030204"/>
                <a:ea typeface="+mn-ea"/>
                <a:cs typeface="+mn-cs"/>
              </a:rPr>
              <a:t>Interoperabele</a:t>
            </a: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 </a:t>
            </a:r>
            <a:r>
              <a:rPr kumimoji="0" lang="en-US" sz="2400" b="0" i="0" u="none" strike="noStrike" kern="1200" cap="none" spc="0" normalizeH="0" baseline="0" noProof="0" err="1">
                <a:ln>
                  <a:noFill/>
                </a:ln>
                <a:solidFill>
                  <a:prstClr val="white"/>
                </a:solidFill>
                <a:effectLst/>
                <a:uLnTx/>
                <a:uFillTx/>
                <a:latin typeface="Calibri" panose="020F0502020204030204"/>
                <a:ea typeface="+mn-ea"/>
                <a:cs typeface="+mn-cs"/>
              </a:rPr>
              <a:t>standaarden</a:t>
            </a: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Data </a:t>
            </a:r>
            <a:r>
              <a:rPr kumimoji="0" lang="en-US" sz="2400" b="0" i="0" u="none" strike="noStrike" kern="1200" cap="none" spc="0" normalizeH="0" baseline="0" noProof="0" err="1">
                <a:ln>
                  <a:noFill/>
                </a:ln>
                <a:solidFill>
                  <a:prstClr val="white"/>
                </a:solidFill>
                <a:effectLst/>
                <a:uLnTx/>
                <a:uFillTx/>
                <a:latin typeface="Calibri" panose="020F0502020204030204"/>
                <a:ea typeface="+mn-ea"/>
                <a:cs typeface="+mn-cs"/>
              </a:rPr>
              <a:t>gescheiden</a:t>
            </a: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 van </a:t>
            </a:r>
            <a:r>
              <a:rPr kumimoji="0" lang="en-US" sz="2400" b="0" i="0" u="none" strike="noStrike" kern="1200" cap="none" spc="0" normalizeH="0" baseline="0" noProof="0" err="1">
                <a:ln>
                  <a:noFill/>
                </a:ln>
                <a:solidFill>
                  <a:prstClr val="white"/>
                </a:solidFill>
                <a:effectLst/>
                <a:uLnTx/>
                <a:uFillTx/>
                <a:latin typeface="Calibri" panose="020F0502020204030204"/>
                <a:ea typeface="+mn-ea"/>
                <a:cs typeface="+mn-cs"/>
              </a:rPr>
              <a:t>applicatie</a:t>
            </a:r>
            <a:endParaRPr kumimoji="0" lang="en-US" sz="2400" b="0" i="0" u="none" strike="noStrike" kern="1200" cap="none" spc="0" normalizeH="0" baseline="0" noProof="0">
              <a:ln>
                <a:noFill/>
              </a:ln>
              <a:solidFill>
                <a:prstClr val="white"/>
              </a:solidFill>
              <a:effectLst/>
              <a:uLnTx/>
              <a:uFillTx/>
              <a:latin typeface="Calibri" panose="020F0502020204030204"/>
              <a:ea typeface="Calibri"/>
              <a:cs typeface="Calibri"/>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white"/>
                </a:solidFill>
                <a:effectLst/>
                <a:uLnTx/>
                <a:uFillTx/>
                <a:latin typeface="Calibri" panose="020F0502020204030204"/>
                <a:ea typeface="Calibri"/>
                <a:cs typeface="Calibri"/>
              </a:rPr>
              <a:t>POD </a:t>
            </a:r>
            <a:r>
              <a:rPr kumimoji="0" lang="en-US" sz="2400" b="0" i="0" u="none" strike="noStrike" kern="1200" cap="none" spc="0" normalizeH="0" baseline="0" noProof="0" err="1">
                <a:ln>
                  <a:noFill/>
                </a:ln>
                <a:solidFill>
                  <a:prstClr val="white"/>
                </a:solidFill>
                <a:effectLst/>
                <a:uLnTx/>
                <a:uFillTx/>
                <a:latin typeface="Calibri" panose="020F0502020204030204"/>
                <a:ea typeface="Calibri"/>
                <a:cs typeface="Calibri"/>
              </a:rPr>
              <a:t>zelf</a:t>
            </a:r>
            <a:r>
              <a:rPr kumimoji="0" lang="en-US" sz="2400" b="0" i="0" u="none" strike="noStrike" kern="1200" cap="none" spc="0" normalizeH="0" baseline="0" noProof="0">
                <a:ln>
                  <a:noFill/>
                </a:ln>
                <a:solidFill>
                  <a:prstClr val="white"/>
                </a:solidFill>
                <a:effectLst/>
                <a:uLnTx/>
                <a:uFillTx/>
                <a:latin typeface="Calibri" panose="020F0502020204030204"/>
                <a:ea typeface="Calibri"/>
                <a:cs typeface="Calibri"/>
              </a:rPr>
              <a:t> </a:t>
            </a:r>
            <a:r>
              <a:rPr kumimoji="0" lang="en-US" sz="2400" b="0" i="0" u="none" strike="noStrike" kern="1200" cap="none" spc="0" normalizeH="0" baseline="0" noProof="0" err="1">
                <a:ln>
                  <a:noFill/>
                </a:ln>
                <a:solidFill>
                  <a:prstClr val="white"/>
                </a:solidFill>
                <a:effectLst/>
                <a:uLnTx/>
                <a:uFillTx/>
                <a:latin typeface="Calibri" panose="020F0502020204030204"/>
                <a:ea typeface="Calibri"/>
                <a:cs typeface="Calibri"/>
              </a:rPr>
              <a:t>hosten</a:t>
            </a:r>
            <a:r>
              <a:rPr kumimoji="0" lang="en-US" sz="2400" b="0" i="0" u="none" strike="noStrike" kern="1200" cap="none" spc="0" normalizeH="0" baseline="0" noProof="0">
                <a:ln>
                  <a:noFill/>
                </a:ln>
                <a:solidFill>
                  <a:prstClr val="white"/>
                </a:solidFill>
                <a:effectLst/>
                <a:uLnTx/>
                <a:uFillTx/>
                <a:latin typeface="Calibri" panose="020F0502020204030204"/>
                <a:ea typeface="Calibri"/>
                <a:cs typeface="Calibri"/>
              </a:rPr>
              <a:t> of </a:t>
            </a:r>
            <a:r>
              <a:rPr kumimoji="0" lang="en-US" sz="2400" b="0" i="0" u="none" strike="noStrike" kern="1200" cap="none" spc="0" normalizeH="0" baseline="0" noProof="0" err="1">
                <a:ln>
                  <a:noFill/>
                </a:ln>
                <a:solidFill>
                  <a:prstClr val="white"/>
                </a:solidFill>
                <a:effectLst/>
                <a:uLnTx/>
                <a:uFillTx/>
                <a:latin typeface="Calibri" panose="020F0502020204030204"/>
                <a:ea typeface="Calibri"/>
                <a:cs typeface="Calibri"/>
              </a:rPr>
              <a:t>afnemen</a:t>
            </a:r>
            <a:r>
              <a:rPr kumimoji="0" lang="en-US" sz="2400" b="0" i="0" u="none" strike="noStrike" kern="1200" cap="none" spc="0" normalizeH="0" baseline="0" noProof="0">
                <a:ln>
                  <a:noFill/>
                </a:ln>
                <a:solidFill>
                  <a:prstClr val="white"/>
                </a:solidFill>
                <a:effectLst/>
                <a:uLnTx/>
                <a:uFillTx/>
                <a:latin typeface="Calibri" panose="020F0502020204030204"/>
                <a:ea typeface="Calibri"/>
                <a:cs typeface="Calibri"/>
              </a:rPr>
              <a:t> </a:t>
            </a:r>
            <a:r>
              <a:rPr kumimoji="0" lang="en-US" sz="2400" b="0" i="0" u="none" strike="noStrike" kern="1200" cap="none" spc="0" normalizeH="0" baseline="0" noProof="0" err="1">
                <a:ln>
                  <a:noFill/>
                </a:ln>
                <a:solidFill>
                  <a:prstClr val="white"/>
                </a:solidFill>
                <a:effectLst/>
                <a:uLnTx/>
                <a:uFillTx/>
                <a:latin typeface="Calibri" panose="020F0502020204030204"/>
                <a:ea typeface="Calibri"/>
                <a:cs typeface="Calibri"/>
              </a:rPr>
              <a:t>bij</a:t>
            </a:r>
            <a:r>
              <a:rPr kumimoji="0" lang="en-US" sz="2400" b="0" i="0" u="none" strike="noStrike" kern="1200" cap="none" spc="0" normalizeH="0" baseline="0" noProof="0">
                <a:ln>
                  <a:noFill/>
                </a:ln>
                <a:solidFill>
                  <a:prstClr val="white"/>
                </a:solidFill>
                <a:effectLst/>
                <a:uLnTx/>
                <a:uFillTx/>
                <a:latin typeface="Calibri" panose="020F0502020204030204"/>
                <a:ea typeface="Calibri"/>
                <a:cs typeface="Calibri"/>
              </a:rPr>
              <a:t> provider </a:t>
            </a:r>
            <a:r>
              <a:rPr kumimoji="0" lang="en-US" sz="2400" b="0" i="0" u="none" strike="noStrike" kern="1200" cap="none" spc="0" normalizeH="0" baseline="0" noProof="0" err="1">
                <a:ln>
                  <a:noFill/>
                </a:ln>
                <a:solidFill>
                  <a:prstClr val="white"/>
                </a:solidFill>
                <a:effectLst/>
                <a:uLnTx/>
                <a:uFillTx/>
                <a:latin typeface="Calibri" panose="020F0502020204030204"/>
                <a:ea typeface="Calibri"/>
                <a:cs typeface="Calibri"/>
              </a:rPr>
              <a:t>naar</a:t>
            </a:r>
            <a:r>
              <a:rPr kumimoji="0" lang="en-US" sz="2400" b="0" i="0" u="none" strike="noStrike" kern="1200" cap="none" spc="0" normalizeH="0" baseline="0" noProof="0">
                <a:ln>
                  <a:noFill/>
                </a:ln>
                <a:solidFill>
                  <a:prstClr val="white"/>
                </a:solidFill>
                <a:effectLst/>
                <a:uLnTx/>
                <a:uFillTx/>
                <a:latin typeface="Calibri" panose="020F0502020204030204"/>
                <a:ea typeface="Calibri"/>
                <a:cs typeface="Calibri"/>
              </a:rPr>
              <a:t> </a:t>
            </a:r>
            <a:r>
              <a:rPr kumimoji="0" lang="en-US" sz="2400" b="0" i="0" u="none" strike="noStrike" kern="1200" cap="none" spc="0" normalizeH="0" baseline="0" noProof="0" err="1">
                <a:ln>
                  <a:noFill/>
                </a:ln>
                <a:solidFill>
                  <a:prstClr val="white"/>
                </a:solidFill>
                <a:effectLst/>
                <a:uLnTx/>
                <a:uFillTx/>
                <a:latin typeface="Calibri" panose="020F0502020204030204"/>
                <a:ea typeface="Calibri"/>
                <a:cs typeface="Calibri"/>
              </a:rPr>
              <a:t>keuze</a:t>
            </a:r>
            <a:endParaRPr kumimoji="0" lang="en-US" sz="2400" b="0" i="0" u="none" strike="noStrike" kern="1200" cap="none" spc="0" normalizeH="0" baseline="0" noProof="0">
              <a:ln>
                <a:noFill/>
              </a:ln>
              <a:solidFill>
                <a:prstClr val="white"/>
              </a:solidFill>
              <a:effectLst/>
              <a:uLnTx/>
              <a:uFillTx/>
              <a:latin typeface="Calibri" panose="020F0502020204030204"/>
              <a:ea typeface="Calibri"/>
              <a:cs typeface="Calibri"/>
            </a:endParaRPr>
          </a:p>
        </p:txBody>
      </p:sp>
    </p:spTree>
    <p:extLst>
      <p:ext uri="{BB962C8B-B14F-4D97-AF65-F5344CB8AC3E}">
        <p14:creationId xmlns:p14="http://schemas.microsoft.com/office/powerpoint/2010/main" val="14830090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100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2000"/>
                                        <p:tgtEl>
                                          <p:spTgt spid="7"/>
                                        </p:tgtEl>
                                      </p:cBhvr>
                                    </p:animEffect>
                                  </p:childTnLst>
                                </p:cTn>
                              </p:par>
                            </p:childTnLst>
                          </p:cTn>
                        </p:par>
                        <p:par>
                          <p:cTn id="8" fill="hold">
                            <p:stCondLst>
                              <p:cond delay="3000"/>
                            </p:stCondLst>
                            <p:childTnLst>
                              <p:par>
                                <p:cTn id="9" presetID="22" presetClass="entr" presetSubtype="8"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wipe(left)">
                                      <p:cBhvr>
                                        <p:cTn id="11" dur="500"/>
                                        <p:tgtEl>
                                          <p:spTgt spid="11">
                                            <p:txEl>
                                              <p:pRg st="0" end="0"/>
                                            </p:txEl>
                                          </p:spTgt>
                                        </p:tgtEl>
                                      </p:cBhvr>
                                    </p:animEffect>
                                  </p:childTnLst>
                                </p:cTn>
                              </p:par>
                            </p:childTnLst>
                          </p:cTn>
                        </p:par>
                        <p:par>
                          <p:cTn id="12" fill="hold">
                            <p:stCondLst>
                              <p:cond delay="3500"/>
                            </p:stCondLst>
                            <p:childTnLst>
                              <p:par>
                                <p:cTn id="13" presetID="22" presetClass="entr" presetSubtype="8" fill="hold" grpId="0" nodeType="after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animEffect transition="in" filter="wipe(left)">
                                      <p:cBhvr>
                                        <p:cTn id="15" dur="500"/>
                                        <p:tgtEl>
                                          <p:spTgt spid="11">
                                            <p:txEl>
                                              <p:pRg st="1" end="1"/>
                                            </p:txEl>
                                          </p:spTgt>
                                        </p:tgtEl>
                                      </p:cBhvr>
                                    </p:animEffect>
                                  </p:childTnLst>
                                </p:cTn>
                              </p:par>
                            </p:childTnLst>
                          </p:cTn>
                        </p:par>
                        <p:par>
                          <p:cTn id="16" fill="hold">
                            <p:stCondLst>
                              <p:cond delay="4000"/>
                            </p:stCondLst>
                            <p:childTnLst>
                              <p:par>
                                <p:cTn id="17" presetID="22" presetClass="entr" presetSubtype="8" fill="hold" grpId="0" nodeType="after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Effect transition="in" filter="wipe(left)">
                                      <p:cBhvr>
                                        <p:cTn id="19" dur="500"/>
                                        <p:tgtEl>
                                          <p:spTgt spid="11">
                                            <p:txEl>
                                              <p:pRg st="2" end="2"/>
                                            </p:txEl>
                                          </p:spTgt>
                                        </p:tgtEl>
                                      </p:cBhvr>
                                    </p:animEffect>
                                  </p:childTnLst>
                                </p:cTn>
                              </p:par>
                            </p:childTnLst>
                          </p:cTn>
                        </p:par>
                        <p:par>
                          <p:cTn id="20" fill="hold">
                            <p:stCondLst>
                              <p:cond delay="4500"/>
                            </p:stCondLst>
                            <p:childTnLst>
                              <p:par>
                                <p:cTn id="21" presetID="22" presetClass="entr" presetSubtype="8" fill="hold" grpId="0" nodeType="afterEffect">
                                  <p:stCondLst>
                                    <p:cond delay="0"/>
                                  </p:stCondLst>
                                  <p:childTnLst>
                                    <p:set>
                                      <p:cBhvr>
                                        <p:cTn id="22" dur="1" fill="hold">
                                          <p:stCondLst>
                                            <p:cond delay="0"/>
                                          </p:stCondLst>
                                        </p:cTn>
                                        <p:tgtEl>
                                          <p:spTgt spid="11">
                                            <p:txEl>
                                              <p:pRg st="3" end="3"/>
                                            </p:txEl>
                                          </p:spTgt>
                                        </p:tgtEl>
                                        <p:attrNameLst>
                                          <p:attrName>style.visibility</p:attrName>
                                        </p:attrNameLst>
                                      </p:cBhvr>
                                      <p:to>
                                        <p:strVal val="visible"/>
                                      </p:to>
                                    </p:set>
                                    <p:animEffect transition="in" filter="wipe(left)">
                                      <p:cBhvr>
                                        <p:cTn id="23"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uiExpand="1" build="p"/>
    </p:bldLst>
  </p:timing>
</p:sld>
</file>

<file path=ppt/theme/theme1.xml><?xml version="1.0" encoding="utf-8"?>
<a:theme xmlns:a="http://schemas.openxmlformats.org/drawingml/2006/main" name="Kantoorthema">
  <a:themeElements>
    <a:clrScheme name="Aangepast 4">
      <a:dk1>
        <a:srgbClr val="FFFFFF"/>
      </a:dk1>
      <a:lt1>
        <a:sysClr val="window" lastClr="FFFFFF"/>
      </a:lt1>
      <a:dk2>
        <a:srgbClr val="FFFFFF"/>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8100" cap="rnd">
          <a:solidFill>
            <a:schemeClr val="bg1"/>
          </a:solidFill>
          <a:tailEnd type="triangle" w="lg" len="lg"/>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TotalTime>
  <Words>3230</Words>
  <Application>Microsoft Office PowerPoint</Application>
  <PresentationFormat>Breedbeeld</PresentationFormat>
  <Paragraphs>526</Paragraphs>
  <Slides>52</Slides>
  <Notes>52</Notes>
  <HiddenSlides>12</HiddenSlides>
  <MMClips>1</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52</vt:i4>
      </vt:variant>
    </vt:vector>
  </HeadingPairs>
  <TitlesOfParts>
    <vt:vector size="58" baseType="lpstr">
      <vt:lpstr>Arial</vt:lpstr>
      <vt:lpstr>Calibri</vt:lpstr>
      <vt:lpstr>EC Square Sans Pro</vt:lpstr>
      <vt:lpstr>Rijksoverheid Sans bold</vt:lpstr>
      <vt:lpstr>source-serif-pro</vt:lpstr>
      <vt:lpstr>Kantoorthema</vt:lpstr>
      <vt:lpstr>  olid Quest</vt:lpstr>
      <vt:lpstr>olid Quest</vt:lpstr>
      <vt:lpstr>olid Quest</vt:lpstr>
      <vt:lpstr>olid Quest</vt:lpstr>
      <vt:lpstr>olid Quest</vt:lpstr>
      <vt:lpstr>Disclaimer!!</vt:lpstr>
      <vt:lpstr>olid Quest</vt:lpstr>
      <vt:lpstr>Technologie</vt:lpstr>
      <vt:lpstr>Wat zijn     olid PODs?</vt:lpstr>
      <vt:lpstr>Hoe gaat het nu? – Data bij de applicatie</vt:lpstr>
      <vt:lpstr>Hoe zou het kunnen? – Data bij de gebruiker</vt:lpstr>
      <vt:lpstr>Hoe zou het kunnen? – Data bij de gebruiker</vt:lpstr>
      <vt:lpstr>PowerPoint-presentatie</vt:lpstr>
      <vt:lpstr>Beoogde voordelen PODs</vt:lpstr>
      <vt:lpstr>Data PODs vs Wallets vs Data Spaces</vt:lpstr>
      <vt:lpstr>Verifiable credentials</vt:lpstr>
      <vt:lpstr>Verifiable credentials</vt:lpstr>
      <vt:lpstr>Verifiable credentials</vt:lpstr>
      <vt:lpstr>Verifiable credentials</vt:lpstr>
      <vt:lpstr>Wat is Linked Data?</vt:lpstr>
      <vt:lpstr>Linked Data Principes</vt:lpstr>
      <vt:lpstr>Decentralized Web App</vt:lpstr>
      <vt:lpstr>Event sourcing </vt:lpstr>
      <vt:lpstr>Event sourcing </vt:lpstr>
      <vt:lpstr>olid Quest</vt:lpstr>
      <vt:lpstr>De demonstrator</vt:lpstr>
      <vt:lpstr>De demonstrator</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  olid Quest</vt:lpstr>
      <vt:lpstr>Demonstrator</vt:lpstr>
      <vt:lpstr>olid Quest</vt:lpstr>
      <vt:lpstr>Lessons learned </vt:lpstr>
      <vt:lpstr>Lessons learned </vt:lpstr>
      <vt:lpstr>Lessons learned </vt:lpstr>
      <vt:lpstr>Lessons learned </vt:lpstr>
      <vt:lpstr>Lessons learned - Technisch</vt:lpstr>
      <vt:lpstr>Lessons learned – User Interface</vt:lpstr>
      <vt:lpstr>Lessons learned – Regie op gegevens</vt:lpstr>
      <vt:lpstr>Lessons learned – Regie op gegevens (vervolg)</vt:lpstr>
      <vt:lpstr>Lessons learned – Rechtszekerheid</vt:lpstr>
      <vt:lpstr>Lessons learned – Rechtszekerheid (vervolg)</vt:lpstr>
      <vt:lpstr>Overwegingen</vt:lpstr>
      <vt:lpstr>Conclusie</vt:lpstr>
      <vt:lpstr>  olid Quest</vt:lpstr>
      <vt:lpstr>VC’s en IRMA/Yivi</vt:lpstr>
    </vt:vector>
  </TitlesOfParts>
  <Company>Kadaster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Solid Quest</dc:title>
  <dc:creator>Kadaster Technologische Innovatie</dc:creator>
  <cp:lastModifiedBy>Andel, Marc van</cp:lastModifiedBy>
  <cp:revision>1</cp:revision>
  <dcterms:created xsi:type="dcterms:W3CDTF">2023-03-29T09:39:47Z</dcterms:created>
  <dcterms:modified xsi:type="dcterms:W3CDTF">2023-06-08T12:53:32Z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atum voltooid">
    <vt:filetime>2023-06-08T10:00:00Z</vt:filetime>
  </property>
</Properties>
</file>